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7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31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32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33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34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5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12" r:id="rId2"/>
    <p:sldId id="313" r:id="rId3"/>
    <p:sldId id="319" r:id="rId4"/>
    <p:sldId id="314" r:id="rId5"/>
    <p:sldId id="315" r:id="rId6"/>
    <p:sldId id="296" r:id="rId7"/>
    <p:sldId id="317" r:id="rId8"/>
    <p:sldId id="318" r:id="rId9"/>
    <p:sldId id="275" r:id="rId10"/>
    <p:sldId id="294" r:id="rId11"/>
    <p:sldId id="277" r:id="rId12"/>
    <p:sldId id="286" r:id="rId13"/>
    <p:sldId id="285" r:id="rId14"/>
    <p:sldId id="284" r:id="rId15"/>
    <p:sldId id="283" r:id="rId16"/>
    <p:sldId id="282" r:id="rId17"/>
    <p:sldId id="281" r:id="rId18"/>
    <p:sldId id="280" r:id="rId19"/>
    <p:sldId id="279" r:id="rId20"/>
    <p:sldId id="278" r:id="rId21"/>
    <p:sldId id="288" r:id="rId22"/>
    <p:sldId id="289" r:id="rId23"/>
    <p:sldId id="290" r:id="rId24"/>
    <p:sldId id="295" r:id="rId25"/>
    <p:sldId id="272" r:id="rId26"/>
    <p:sldId id="271" r:id="rId27"/>
    <p:sldId id="270" r:id="rId28"/>
    <p:sldId id="268" r:id="rId29"/>
    <p:sldId id="267" r:id="rId30"/>
    <p:sldId id="266" r:id="rId31"/>
    <p:sldId id="265" r:id="rId32"/>
    <p:sldId id="263" r:id="rId33"/>
    <p:sldId id="262" r:id="rId34"/>
    <p:sldId id="258" r:id="rId35"/>
    <p:sldId id="291" r:id="rId36"/>
    <p:sldId id="292" r:id="rId37"/>
    <p:sldId id="293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20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21" r:id="rId69"/>
  </p:sldIdLst>
  <p:sldSz cx="9144000" cy="6858000" type="letter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Explanation" id="{F6BA7EAC-3516-4A0D-B79C-A2E361E759F1}">
          <p14:sldIdLst>
            <p14:sldId id="312"/>
            <p14:sldId id="313"/>
            <p14:sldId id="319"/>
            <p14:sldId id="314"/>
            <p14:sldId id="315"/>
            <p14:sldId id="296"/>
            <p14:sldId id="317"/>
            <p14:sldId id="318"/>
          </p14:sldIdLst>
        </p14:section>
        <p14:section name="Documentation" id="{C57B68A8-481D-4E15-A044-2EC80A483171}">
          <p14:sldIdLst>
            <p14:sldId id="275"/>
          </p14:sldIdLst>
        </p14:section>
        <p14:section name="Graphs" id="{35437E4D-BE00-466D-83DE-F91918BBF599}">
          <p14:sldIdLst>
            <p14:sldId id="294"/>
            <p14:sldId id="277"/>
            <p14:sldId id="286"/>
            <p14:sldId id="285"/>
            <p14:sldId id="284"/>
            <p14:sldId id="283"/>
            <p14:sldId id="282"/>
            <p14:sldId id="281"/>
            <p14:sldId id="280"/>
            <p14:sldId id="279"/>
            <p14:sldId id="278"/>
            <p14:sldId id="288"/>
            <p14:sldId id="289"/>
            <p14:sldId id="290"/>
          </p14:sldIdLst>
        </p14:section>
        <p14:section name="Fit" id="{6D2D846D-5D52-4DDA-91FE-B931F575F8DE}">
          <p14:sldIdLst>
            <p14:sldId id="295"/>
            <p14:sldId id="272"/>
            <p14:sldId id="271"/>
            <p14:sldId id="270"/>
            <p14:sldId id="268"/>
            <p14:sldId id="267"/>
            <p14:sldId id="266"/>
            <p14:sldId id="265"/>
            <p14:sldId id="263"/>
            <p14:sldId id="262"/>
            <p14:sldId id="258"/>
            <p14:sldId id="291"/>
            <p14:sldId id="292"/>
            <p14:sldId id="293"/>
          </p14:sldIdLst>
        </p14:section>
        <p14:section name="Output" id="{86B95361-E620-4DB5-A03C-ADA8387FE094}">
          <p14:sldIdLst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0"/>
          </p14:sldIdLst>
        </p14:section>
        <p14:section name="Matrix Specification" id="{CF044642-812E-4A01-A068-E6FFB1BB5268}">
          <p14:sldIdLst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iy V Koval" initials="KA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00"/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>
      <p:cViewPr varScale="1">
        <p:scale>
          <a:sx n="69" d="100"/>
          <a:sy n="69" d="100"/>
        </p:scale>
        <p:origin x="12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537920"/>
        <c:axId val="1317525408"/>
      </c:lineChart>
      <c:catAx>
        <c:axId val="1317537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525408"/>
        <c:crosses val="autoZero"/>
        <c:auto val="1"/>
        <c:lblAlgn val="ctr"/>
        <c:lblOffset val="100"/>
        <c:noMultiLvlLbl val="0"/>
      </c:catAx>
      <c:valAx>
        <c:axId val="131752540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537920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Sheet1!$F$2:$G$2</c:f>
              <c:numCache>
                <c:formatCode>General</c:formatCode>
                <c:ptCount val="2"/>
                <c:pt idx="0">
                  <c:v>187988</c:v>
                </c:pt>
                <c:pt idx="1">
                  <c:v>186414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Sheet1!$F$3:$G$3</c:f>
              <c:numCache>
                <c:formatCode>General</c:formatCode>
                <c:ptCount val="2"/>
                <c:pt idx="0">
                  <c:v>187926</c:v>
                </c:pt>
                <c:pt idx="1">
                  <c:v>186325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Sheet1!$F$4:$G$4</c:f>
              <c:numCache>
                <c:formatCode>General</c:formatCode>
                <c:ptCount val="2"/>
                <c:pt idx="0">
                  <c:v>187912</c:v>
                </c:pt>
                <c:pt idx="1">
                  <c:v>186305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24944"/>
        <c:axId val="1317127664"/>
      </c:lineChart>
      <c:catAx>
        <c:axId val="1317124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27664"/>
        <c:crosses val="autoZero"/>
        <c:auto val="1"/>
        <c:lblAlgn val="ctr"/>
        <c:lblOffset val="100"/>
        <c:noMultiLvlLbl val="0"/>
      </c:catAx>
      <c:valAx>
        <c:axId val="13171276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1712494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25488"/>
        <c:axId val="1317126032"/>
      </c:lineChart>
      <c:catAx>
        <c:axId val="13171254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26032"/>
        <c:crosses val="autoZero"/>
        <c:auto val="1"/>
        <c:lblAlgn val="ctr"/>
        <c:lblOffset val="100"/>
        <c:noMultiLvlLbl val="0"/>
      </c:catAx>
      <c:valAx>
        <c:axId val="131712603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125488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Sheet1!$G$2:$H$2</c:f>
              <c:numCache>
                <c:formatCode>General</c:formatCode>
                <c:ptCount val="2"/>
                <c:pt idx="0">
                  <c:v>186414</c:v>
                </c:pt>
                <c:pt idx="1">
                  <c:v>186396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Sheet1!$G$3:$H$3</c:f>
              <c:numCache>
                <c:formatCode>General</c:formatCode>
                <c:ptCount val="2"/>
                <c:pt idx="0">
                  <c:v>186325</c:v>
                </c:pt>
                <c:pt idx="1">
                  <c:v>186298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Sheet1!$G$4:$H$4</c:f>
              <c:numCache>
                <c:formatCode>General</c:formatCode>
                <c:ptCount val="2"/>
                <c:pt idx="0">
                  <c:v>186305</c:v>
                </c:pt>
                <c:pt idx="1">
                  <c:v>186276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18960"/>
        <c:axId val="1317128752"/>
      </c:lineChart>
      <c:catAx>
        <c:axId val="1317118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28752"/>
        <c:crosses val="autoZero"/>
        <c:auto val="1"/>
        <c:lblAlgn val="ctr"/>
        <c:lblOffset val="100"/>
        <c:noMultiLvlLbl val="0"/>
      </c:catAx>
      <c:valAx>
        <c:axId val="13171287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1711896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26576"/>
        <c:axId val="1317129296"/>
      </c:lineChart>
      <c:catAx>
        <c:axId val="1317126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29296"/>
        <c:crosses val="autoZero"/>
        <c:auto val="1"/>
        <c:lblAlgn val="ctr"/>
        <c:lblOffset val="100"/>
        <c:noMultiLvlLbl val="0"/>
      </c:catAx>
      <c:valAx>
        <c:axId val="1317129296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126576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Sheet1!$H$2:$I$2</c:f>
              <c:numCache>
                <c:formatCode>General</c:formatCode>
                <c:ptCount val="2"/>
                <c:pt idx="0">
                  <c:v>186396</c:v>
                </c:pt>
                <c:pt idx="1">
                  <c:v>185850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Sheet1!$H$3:$I$3</c:f>
              <c:numCache>
                <c:formatCode>General</c:formatCode>
                <c:ptCount val="2"/>
                <c:pt idx="0">
                  <c:v>186298</c:v>
                </c:pt>
                <c:pt idx="1">
                  <c:v>185717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Sheet1!$H$4:$I$4</c:f>
              <c:numCache>
                <c:formatCode>General</c:formatCode>
                <c:ptCount val="2"/>
                <c:pt idx="0">
                  <c:v>186276</c:v>
                </c:pt>
                <c:pt idx="1">
                  <c:v>185687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3589744"/>
        <c:axId val="993585392"/>
      </c:lineChart>
      <c:catAx>
        <c:axId val="9935897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93585392"/>
        <c:crosses val="autoZero"/>
        <c:auto val="1"/>
        <c:lblAlgn val="ctr"/>
        <c:lblOffset val="100"/>
        <c:noMultiLvlLbl val="0"/>
      </c:catAx>
      <c:valAx>
        <c:axId val="9935853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99358974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48736"/>
        <c:axId val="1325952000"/>
      </c:lineChart>
      <c:catAx>
        <c:axId val="1325948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52000"/>
        <c:crosses val="autoZero"/>
        <c:auto val="1"/>
        <c:lblAlgn val="ctr"/>
        <c:lblOffset val="100"/>
        <c:noMultiLvlLbl val="0"/>
      </c:catAx>
      <c:valAx>
        <c:axId val="132595200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25948736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Sheet1!$I$2:$J$2</c:f>
              <c:numCache>
                <c:formatCode>General</c:formatCode>
                <c:ptCount val="2"/>
                <c:pt idx="0">
                  <c:v>185850</c:v>
                </c:pt>
                <c:pt idx="1">
                  <c:v>185854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Sheet1!$I$3:$J$3</c:f>
              <c:numCache>
                <c:formatCode>General</c:formatCode>
                <c:ptCount val="2"/>
                <c:pt idx="0">
                  <c:v>185717</c:v>
                </c:pt>
                <c:pt idx="1">
                  <c:v>185712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Sheet1!$I$4:$J$4</c:f>
              <c:numCache>
                <c:formatCode>General</c:formatCode>
                <c:ptCount val="2"/>
                <c:pt idx="0">
                  <c:v>185687</c:v>
                </c:pt>
                <c:pt idx="1">
                  <c:v>185680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47104"/>
        <c:axId val="1325943840"/>
      </c:lineChart>
      <c:catAx>
        <c:axId val="1325947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43840"/>
        <c:crosses val="autoZero"/>
        <c:auto val="1"/>
        <c:lblAlgn val="ctr"/>
        <c:lblOffset val="100"/>
        <c:noMultiLvlLbl val="0"/>
      </c:catAx>
      <c:valAx>
        <c:axId val="13259438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2594710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38944"/>
        <c:axId val="1325949280"/>
      </c:lineChart>
      <c:catAx>
        <c:axId val="1325938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49280"/>
        <c:crosses val="autoZero"/>
        <c:auto val="1"/>
        <c:lblAlgn val="ctr"/>
        <c:lblOffset val="100"/>
        <c:noMultiLvlLbl val="0"/>
      </c:catAx>
      <c:valAx>
        <c:axId val="132594928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25938944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Sheet1!$J$2:$K$2</c:f>
              <c:numCache>
                <c:formatCode>General</c:formatCode>
                <c:ptCount val="2"/>
                <c:pt idx="0">
                  <c:v>185854</c:v>
                </c:pt>
                <c:pt idx="1">
                  <c:v>186451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Sheet1!$J$3:$K$3</c:f>
              <c:numCache>
                <c:formatCode>General</c:formatCode>
                <c:ptCount val="2"/>
                <c:pt idx="0">
                  <c:v>185712</c:v>
                </c:pt>
                <c:pt idx="1">
                  <c:v>186299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Sheet1!$J$4:$K$4</c:f>
              <c:numCache>
                <c:formatCode>General</c:formatCode>
                <c:ptCount val="2"/>
                <c:pt idx="0">
                  <c:v>185680</c:v>
                </c:pt>
                <c:pt idx="1">
                  <c:v>186265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36768"/>
        <c:axId val="1325946016"/>
      </c:lineChart>
      <c:catAx>
        <c:axId val="1325936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46016"/>
        <c:crosses val="autoZero"/>
        <c:auto val="1"/>
        <c:lblAlgn val="ctr"/>
        <c:lblOffset val="100"/>
        <c:noMultiLvlLbl val="0"/>
      </c:catAx>
      <c:valAx>
        <c:axId val="1325946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2593676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37312"/>
        <c:axId val="1325938400"/>
      </c:lineChart>
      <c:catAx>
        <c:axId val="1325937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38400"/>
        <c:crosses val="autoZero"/>
        <c:auto val="1"/>
        <c:lblAlgn val="ctr"/>
        <c:lblOffset val="100"/>
        <c:noMultiLvlLbl val="0"/>
      </c:catAx>
      <c:valAx>
        <c:axId val="132593840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25937312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1">
                  <c:v>194099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1">
                  <c:v>194073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1">
                  <c:v>194067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538464"/>
        <c:axId val="1317535744"/>
      </c:lineChart>
      <c:catAx>
        <c:axId val="13175384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535744"/>
        <c:crosses val="autoZero"/>
        <c:auto val="1"/>
        <c:lblAlgn val="ctr"/>
        <c:lblOffset val="100"/>
        <c:noMultiLvlLbl val="0"/>
      </c:catAx>
      <c:valAx>
        <c:axId val="1317535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1753846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Sheet1!$K$2:$L$2</c:f>
              <c:numCache>
                <c:formatCode>General</c:formatCode>
                <c:ptCount val="2"/>
                <c:pt idx="0">
                  <c:v>186451</c:v>
                </c:pt>
                <c:pt idx="1">
                  <c:v>185706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Sheet1!$K$3:$L$3</c:f>
              <c:numCache>
                <c:formatCode>General</c:formatCode>
                <c:ptCount val="2"/>
                <c:pt idx="0">
                  <c:v>186299</c:v>
                </c:pt>
                <c:pt idx="1">
                  <c:v>185545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Sheet1!$K$4:$L$4</c:f>
              <c:numCache>
                <c:formatCode>General</c:formatCode>
                <c:ptCount val="2"/>
                <c:pt idx="0">
                  <c:v>186265</c:v>
                </c:pt>
                <c:pt idx="1">
                  <c:v>185509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40032"/>
        <c:axId val="1325943296"/>
      </c:lineChart>
      <c:catAx>
        <c:axId val="1325940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43296"/>
        <c:crosses val="autoZero"/>
        <c:auto val="1"/>
        <c:lblAlgn val="ctr"/>
        <c:lblOffset val="100"/>
        <c:noMultiLvlLbl val="0"/>
      </c:catAx>
      <c:valAx>
        <c:axId val="13259432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25940032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51456"/>
        <c:axId val="1325942208"/>
      </c:lineChart>
      <c:catAx>
        <c:axId val="1325951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5942208"/>
        <c:crosses val="autoZero"/>
        <c:auto val="1"/>
        <c:lblAlgn val="ctr"/>
        <c:lblOffset val="100"/>
        <c:noMultiLvlLbl val="0"/>
      </c:catAx>
      <c:valAx>
        <c:axId val="132594220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25951456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Sheet1!$L$2:$M$2</c:f>
              <c:numCache>
                <c:formatCode>General</c:formatCode>
                <c:ptCount val="2"/>
                <c:pt idx="0">
                  <c:v>185706</c:v>
                </c:pt>
                <c:pt idx="1">
                  <c:v>185715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Sheet1!$L$3:$M$3</c:f>
              <c:numCache>
                <c:formatCode>General</c:formatCode>
                <c:ptCount val="2"/>
                <c:pt idx="0">
                  <c:v>185545</c:v>
                </c:pt>
                <c:pt idx="1">
                  <c:v>185546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Sheet1!$L$4:$M$4</c:f>
              <c:numCache>
                <c:formatCode>General</c:formatCode>
                <c:ptCount val="2"/>
                <c:pt idx="0">
                  <c:v>185509</c:v>
                </c:pt>
                <c:pt idx="1">
                  <c:v>185508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5944384"/>
        <c:axId val="1326611280"/>
      </c:lineChart>
      <c:catAx>
        <c:axId val="1325944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6611280"/>
        <c:crosses val="autoZero"/>
        <c:auto val="1"/>
        <c:lblAlgn val="ctr"/>
        <c:lblOffset val="100"/>
        <c:noMultiLvlLbl val="0"/>
      </c:catAx>
      <c:valAx>
        <c:axId val="13266112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2594438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6618896"/>
        <c:axId val="1326611824"/>
      </c:lineChart>
      <c:catAx>
        <c:axId val="13266188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6611824"/>
        <c:crosses val="autoZero"/>
        <c:auto val="1"/>
        <c:lblAlgn val="ctr"/>
        <c:lblOffset val="100"/>
        <c:noMultiLvlLbl val="0"/>
      </c:catAx>
      <c:valAx>
        <c:axId val="1326611824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26618896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Sheet1!$M$2:$N$2</c:f>
              <c:numCache>
                <c:formatCode>General</c:formatCode>
                <c:ptCount val="2"/>
                <c:pt idx="0">
                  <c:v>185715</c:v>
                </c:pt>
                <c:pt idx="1">
                  <c:v>186263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Sheet1!$M$3:$N$3</c:f>
              <c:numCache>
                <c:formatCode>General</c:formatCode>
                <c:ptCount val="2"/>
                <c:pt idx="0">
                  <c:v>185546</c:v>
                </c:pt>
                <c:pt idx="1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Sheet1!$M$4:$N$4</c:f>
              <c:numCache>
                <c:formatCode>General</c:formatCode>
                <c:ptCount val="2"/>
                <c:pt idx="0">
                  <c:v>185508</c:v>
                </c:pt>
                <c:pt idx="1">
                  <c:v>186099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6616176"/>
        <c:axId val="1326612368"/>
      </c:lineChart>
      <c:catAx>
        <c:axId val="1326616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6612368"/>
        <c:crosses val="autoZero"/>
        <c:auto val="1"/>
        <c:lblAlgn val="ctr"/>
        <c:lblOffset val="100"/>
        <c:noMultiLvlLbl val="0"/>
      </c:catAx>
      <c:valAx>
        <c:axId val="13266123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26616176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6619440"/>
        <c:axId val="1326616720"/>
      </c:lineChart>
      <c:catAx>
        <c:axId val="13266194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6616720"/>
        <c:crosses val="autoZero"/>
        <c:auto val="1"/>
        <c:lblAlgn val="ctr"/>
        <c:lblOffset val="100"/>
        <c:noMultiLvlLbl val="0"/>
      </c:catAx>
      <c:valAx>
        <c:axId val="132661672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26619440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Sheet1!$N$2:$O$2</c:f>
              <c:numCache>
                <c:formatCode>General</c:formatCode>
                <c:ptCount val="2"/>
                <c:pt idx="0">
                  <c:v>186263</c:v>
                </c:pt>
                <c:pt idx="1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Sheet1!$N$3:$O$3</c:f>
              <c:numCache>
                <c:formatCode>General</c:formatCode>
                <c:ptCount val="2"/>
                <c:pt idx="0">
                  <c:v>186129</c:v>
                </c:pt>
                <c:pt idx="1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Sheet1!$N$4:$O$4</c:f>
              <c:numCache>
                <c:formatCode>General</c:formatCode>
                <c:ptCount val="2"/>
                <c:pt idx="0">
                  <c:v>186099</c:v>
                </c:pt>
                <c:pt idx="1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6621616"/>
        <c:axId val="1326608560"/>
      </c:lineChart>
      <c:catAx>
        <c:axId val="13266216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26608560"/>
        <c:crosses val="autoZero"/>
        <c:auto val="1"/>
        <c:lblAlgn val="ctr"/>
        <c:lblOffset val="100"/>
        <c:noMultiLvlLbl val="0"/>
      </c:catAx>
      <c:valAx>
        <c:axId val="13266085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26621616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533568"/>
        <c:axId val="1317534112"/>
      </c:lineChart>
      <c:catAx>
        <c:axId val="13175335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534112"/>
        <c:crosses val="autoZero"/>
        <c:auto val="1"/>
        <c:lblAlgn val="ctr"/>
        <c:lblOffset val="100"/>
        <c:noMultiLvlLbl val="0"/>
      </c:catAx>
      <c:valAx>
        <c:axId val="131753411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533568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Sheet1!$C$2:$D$2</c:f>
              <c:numCache>
                <c:formatCode>General</c:formatCode>
                <c:ptCount val="2"/>
                <c:pt idx="0">
                  <c:v>194099</c:v>
                </c:pt>
                <c:pt idx="1">
                  <c:v>192912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Sheet1!$C$3:$D$3</c:f>
              <c:numCache>
                <c:formatCode>General</c:formatCode>
                <c:ptCount val="2"/>
                <c:pt idx="0">
                  <c:v>194073</c:v>
                </c:pt>
                <c:pt idx="1">
                  <c:v>192876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Sheet1!$C$4:$D$4</c:f>
              <c:numCache>
                <c:formatCode>General</c:formatCode>
                <c:ptCount val="2"/>
                <c:pt idx="0">
                  <c:v>194067</c:v>
                </c:pt>
                <c:pt idx="1">
                  <c:v>192868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532480"/>
        <c:axId val="1317534656"/>
      </c:lineChart>
      <c:catAx>
        <c:axId val="1317532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534656"/>
        <c:crosses val="autoZero"/>
        <c:auto val="1"/>
        <c:lblAlgn val="ctr"/>
        <c:lblOffset val="100"/>
        <c:noMultiLvlLbl val="0"/>
      </c:catAx>
      <c:valAx>
        <c:axId val="13175346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1753248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525952"/>
        <c:axId val="1317535200"/>
      </c:lineChart>
      <c:catAx>
        <c:axId val="1317525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535200"/>
        <c:crosses val="autoZero"/>
        <c:auto val="1"/>
        <c:lblAlgn val="ctr"/>
        <c:lblOffset val="100"/>
        <c:noMultiLvlLbl val="0"/>
      </c:catAx>
      <c:valAx>
        <c:axId val="131753520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525952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Sheet1!$D$2:$E$2</c:f>
              <c:numCache>
                <c:formatCode>General</c:formatCode>
                <c:ptCount val="2"/>
                <c:pt idx="0">
                  <c:v>192912</c:v>
                </c:pt>
                <c:pt idx="1">
                  <c:v>188314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Sheet1!$D$3:$E$3</c:f>
              <c:numCache>
                <c:formatCode>General</c:formatCode>
                <c:ptCount val="2"/>
                <c:pt idx="0">
                  <c:v>192876</c:v>
                </c:pt>
                <c:pt idx="1">
                  <c:v>188261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Sheet1!$D$4:$E$4</c:f>
              <c:numCache>
                <c:formatCode>General</c:formatCode>
                <c:ptCount val="2"/>
                <c:pt idx="0">
                  <c:v>192868</c:v>
                </c:pt>
                <c:pt idx="1">
                  <c:v>188249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524864"/>
        <c:axId val="1317527040"/>
      </c:lineChart>
      <c:catAx>
        <c:axId val="1317524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527040"/>
        <c:crosses val="autoZero"/>
        <c:auto val="1"/>
        <c:lblAlgn val="ctr"/>
        <c:lblOffset val="100"/>
        <c:noMultiLvlLbl val="0"/>
      </c:catAx>
      <c:valAx>
        <c:axId val="13175270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1752486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22224"/>
        <c:axId val="1317133104"/>
      </c:lineChart>
      <c:catAx>
        <c:axId val="1317122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33104"/>
        <c:crosses val="autoZero"/>
        <c:auto val="1"/>
        <c:lblAlgn val="ctr"/>
        <c:lblOffset val="100"/>
        <c:noMultiLvlLbl val="0"/>
      </c:catAx>
      <c:valAx>
        <c:axId val="1317133104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122224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Sheet1!$E$2:$F$2</c:f>
              <c:numCache>
                <c:formatCode>General</c:formatCode>
                <c:ptCount val="2"/>
                <c:pt idx="0">
                  <c:v>188314</c:v>
                </c:pt>
                <c:pt idx="1">
                  <c:v>187988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Sheet1!$E$3:$F$3</c:f>
              <c:numCache>
                <c:formatCode>General</c:formatCode>
                <c:ptCount val="2"/>
                <c:pt idx="0">
                  <c:v>188261</c:v>
                </c:pt>
                <c:pt idx="1">
                  <c:v>187926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Sheet1!$E$4:$F$4</c:f>
              <c:numCache>
                <c:formatCode>General</c:formatCode>
                <c:ptCount val="2"/>
                <c:pt idx="0">
                  <c:v>188249</c:v>
                </c:pt>
                <c:pt idx="1">
                  <c:v>187912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22768"/>
        <c:axId val="1317132016"/>
      </c:lineChart>
      <c:catAx>
        <c:axId val="1317122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32016"/>
        <c:crosses val="autoZero"/>
        <c:auto val="1"/>
        <c:lblAlgn val="ctr"/>
        <c:lblOffset val="100"/>
        <c:noMultiLvlLbl val="0"/>
      </c:catAx>
      <c:valAx>
        <c:axId val="1317132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31712276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7124400"/>
        <c:axId val="1317121136"/>
      </c:lineChart>
      <c:catAx>
        <c:axId val="1317124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317121136"/>
        <c:crosses val="autoZero"/>
        <c:auto val="1"/>
        <c:lblAlgn val="ctr"/>
        <c:lblOffset val="100"/>
        <c:noMultiLvlLbl val="0"/>
      </c:catAx>
      <c:valAx>
        <c:axId val="1317121136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1317124400"/>
        <c:crosses val="autoZero"/>
        <c:crossBetween val="midCat"/>
        <c:dispUnits>
          <c:builtInUnit val="thousands"/>
          <c:dispUnitsLbl/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25.wmf"/><Relationship Id="rId18" Type="http://schemas.openxmlformats.org/officeDocument/2006/relationships/image" Target="../media/image38.wmf"/><Relationship Id="rId3" Type="http://schemas.openxmlformats.org/officeDocument/2006/relationships/image" Target="../media/image11.wmf"/><Relationship Id="rId21" Type="http://schemas.openxmlformats.org/officeDocument/2006/relationships/image" Target="../media/image140.wmf"/><Relationship Id="rId7" Type="http://schemas.openxmlformats.org/officeDocument/2006/relationships/image" Target="../media/image4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45.wmf"/><Relationship Id="rId16" Type="http://schemas.openxmlformats.org/officeDocument/2006/relationships/image" Target="../media/image5.wmf"/><Relationship Id="rId20" Type="http://schemas.openxmlformats.org/officeDocument/2006/relationships/image" Target="../media/image49.wmf"/><Relationship Id="rId1" Type="http://schemas.openxmlformats.org/officeDocument/2006/relationships/image" Target="../media/image139.wmf"/><Relationship Id="rId6" Type="http://schemas.openxmlformats.org/officeDocument/2006/relationships/image" Target="../media/image46.wmf"/><Relationship Id="rId11" Type="http://schemas.openxmlformats.org/officeDocument/2006/relationships/image" Target="../media/image48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52.wmf"/><Relationship Id="rId10" Type="http://schemas.openxmlformats.org/officeDocument/2006/relationships/image" Target="../media/image37.wmf"/><Relationship Id="rId19" Type="http://schemas.openxmlformats.org/officeDocument/2006/relationships/image" Target="../media/image39.wmf"/><Relationship Id="rId4" Type="http://schemas.openxmlformats.org/officeDocument/2006/relationships/image" Target="../media/image12.wmf"/><Relationship Id="rId9" Type="http://schemas.openxmlformats.org/officeDocument/2006/relationships/image" Target="../media/image36.wmf"/><Relationship Id="rId14" Type="http://schemas.openxmlformats.org/officeDocument/2006/relationships/image" Target="../media/image3.wmf"/><Relationship Id="rId22" Type="http://schemas.openxmlformats.org/officeDocument/2006/relationships/image" Target="../media/image5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92.wmf"/><Relationship Id="rId3" Type="http://schemas.openxmlformats.org/officeDocument/2006/relationships/image" Target="../media/image11.wmf"/><Relationship Id="rId21" Type="http://schemas.openxmlformats.org/officeDocument/2006/relationships/image" Target="../media/image95.wmf"/><Relationship Id="rId7" Type="http://schemas.openxmlformats.org/officeDocument/2006/relationships/image" Target="../media/image15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90.wmf"/><Relationship Id="rId16" Type="http://schemas.openxmlformats.org/officeDocument/2006/relationships/image" Target="../media/image5.wmf"/><Relationship Id="rId20" Type="http://schemas.openxmlformats.org/officeDocument/2006/relationships/image" Target="../media/image94.wmf"/><Relationship Id="rId1" Type="http://schemas.openxmlformats.org/officeDocument/2006/relationships/image" Target="../media/image139.wmf"/><Relationship Id="rId6" Type="http://schemas.openxmlformats.org/officeDocument/2006/relationships/image" Target="../media/image91.wmf"/><Relationship Id="rId11" Type="http://schemas.openxmlformats.org/officeDocument/2006/relationships/image" Target="../media/image83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96.wmf"/><Relationship Id="rId10" Type="http://schemas.openxmlformats.org/officeDocument/2006/relationships/image" Target="../media/image20.wmf"/><Relationship Id="rId19" Type="http://schemas.openxmlformats.org/officeDocument/2006/relationships/image" Target="../media/image93.wmf"/><Relationship Id="rId4" Type="http://schemas.openxmlformats.org/officeDocument/2006/relationships/image" Target="../media/image12.wmf"/><Relationship Id="rId9" Type="http://schemas.openxmlformats.org/officeDocument/2006/relationships/image" Target="../media/image81.wmf"/><Relationship Id="rId14" Type="http://schemas.openxmlformats.org/officeDocument/2006/relationships/image" Target="../media/image3.wmf"/><Relationship Id="rId22" Type="http://schemas.openxmlformats.org/officeDocument/2006/relationships/image" Target="../media/image6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00.wmf"/><Relationship Id="rId3" Type="http://schemas.openxmlformats.org/officeDocument/2006/relationships/image" Target="../media/image11.wmf"/><Relationship Id="rId21" Type="http://schemas.openxmlformats.org/officeDocument/2006/relationships/image" Target="../media/image103.wmf"/><Relationship Id="rId7" Type="http://schemas.openxmlformats.org/officeDocument/2006/relationships/image" Target="../media/image15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98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39.wmf"/><Relationship Id="rId6" Type="http://schemas.openxmlformats.org/officeDocument/2006/relationships/image" Target="../media/image99.wmf"/><Relationship Id="rId11" Type="http://schemas.openxmlformats.org/officeDocument/2006/relationships/image" Target="../media/image23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104.wmf"/><Relationship Id="rId10" Type="http://schemas.openxmlformats.org/officeDocument/2006/relationships/image" Target="../media/image20.wmf"/><Relationship Id="rId19" Type="http://schemas.openxmlformats.org/officeDocument/2006/relationships/image" Target="../media/image101.wmf"/><Relationship Id="rId4" Type="http://schemas.openxmlformats.org/officeDocument/2006/relationships/image" Target="../media/image12.wmf"/><Relationship Id="rId9" Type="http://schemas.openxmlformats.org/officeDocument/2006/relationships/image" Target="../media/image81.wmf"/><Relationship Id="rId14" Type="http://schemas.openxmlformats.org/officeDocument/2006/relationships/image" Target="../media/image3.wmf"/><Relationship Id="rId22" Type="http://schemas.openxmlformats.org/officeDocument/2006/relationships/image" Target="../media/image63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.wmf"/><Relationship Id="rId5" Type="http://schemas.openxmlformats.org/officeDocument/2006/relationships/image" Target="../media/image8.wmf"/><Relationship Id="rId4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4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24" Type="http://schemas.openxmlformats.org/officeDocument/2006/relationships/image" Target="../media/image142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18" Type="http://schemas.openxmlformats.org/officeDocument/2006/relationships/image" Target="../media/image3.wmf"/><Relationship Id="rId3" Type="http://schemas.openxmlformats.org/officeDocument/2006/relationships/image" Target="../media/image11.wmf"/><Relationship Id="rId21" Type="http://schemas.openxmlformats.org/officeDocument/2006/relationships/image" Target="../media/image26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17" Type="http://schemas.openxmlformats.org/officeDocument/2006/relationships/image" Target="../media/image25.wmf"/><Relationship Id="rId2" Type="http://schemas.openxmlformats.org/officeDocument/2006/relationships/image" Target="../media/image10.wmf"/><Relationship Id="rId16" Type="http://schemas.openxmlformats.org/officeDocument/2006/relationships/image" Target="../media/image24.wmf"/><Relationship Id="rId20" Type="http://schemas.openxmlformats.org/officeDocument/2006/relationships/image" Target="../media/image5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24" Type="http://schemas.openxmlformats.org/officeDocument/2006/relationships/image" Target="../media/image1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23" Type="http://schemas.openxmlformats.org/officeDocument/2006/relationships/image" Target="../media/image28.wmf"/><Relationship Id="rId10" Type="http://schemas.openxmlformats.org/officeDocument/2006/relationships/image" Target="../media/image18.wmf"/><Relationship Id="rId19" Type="http://schemas.openxmlformats.org/officeDocument/2006/relationships/image" Target="../media/image4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Relationship Id="rId22" Type="http://schemas.openxmlformats.org/officeDocument/2006/relationships/image" Target="../media/image27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4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26" Type="http://schemas.openxmlformats.org/officeDocument/2006/relationships/image" Target="../media/image160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5" Type="http://schemas.openxmlformats.org/officeDocument/2006/relationships/image" Target="../media/image159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4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24" Type="http://schemas.openxmlformats.org/officeDocument/2006/relationships/image" Target="../media/image158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Relationship Id="rId27" Type="http://schemas.openxmlformats.org/officeDocument/2006/relationships/image" Target="../media/image161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26" Type="http://schemas.openxmlformats.org/officeDocument/2006/relationships/image" Target="../media/image165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5" Type="http://schemas.openxmlformats.org/officeDocument/2006/relationships/image" Target="../media/image16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62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63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Relationship Id="rId27" Type="http://schemas.openxmlformats.org/officeDocument/2006/relationships/image" Target="../media/image159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26" Type="http://schemas.openxmlformats.org/officeDocument/2006/relationships/image" Target="../media/image168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5" Type="http://schemas.openxmlformats.org/officeDocument/2006/relationships/image" Target="../media/image16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66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Relationship Id="rId27" Type="http://schemas.openxmlformats.org/officeDocument/2006/relationships/image" Target="../media/image159.wmf"/></Relationships>
</file>

<file path=ppt/drawings/_rels/vmlDrawing5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26" Type="http://schemas.openxmlformats.org/officeDocument/2006/relationships/image" Target="../media/image17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5" Type="http://schemas.openxmlformats.org/officeDocument/2006/relationships/image" Target="../media/image17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69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Relationship Id="rId27" Type="http://schemas.openxmlformats.org/officeDocument/2006/relationships/image" Target="../media/image159.wmf"/></Relationships>
</file>

<file path=ppt/drawings/_rels/vmlDrawing5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26" Type="http://schemas.openxmlformats.org/officeDocument/2006/relationships/image" Target="../media/image1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5" Type="http://schemas.openxmlformats.org/officeDocument/2006/relationships/image" Target="../media/image1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72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Relationship Id="rId27" Type="http://schemas.openxmlformats.org/officeDocument/2006/relationships/image" Target="../media/image159.wmf"/></Relationships>
</file>

<file path=ppt/drawings/_rels/vmlDrawing5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26" Type="http://schemas.openxmlformats.org/officeDocument/2006/relationships/image" Target="../media/image177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5" Type="http://schemas.openxmlformats.org/officeDocument/2006/relationships/image" Target="../media/image176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75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Relationship Id="rId27" Type="http://schemas.openxmlformats.org/officeDocument/2006/relationships/image" Target="../media/image159.w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26" Type="http://schemas.openxmlformats.org/officeDocument/2006/relationships/image" Target="../media/image179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78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Relationship Id="rId27" Type="http://schemas.openxmlformats.org/officeDocument/2006/relationships/image" Target="../media/image180.wmf"/></Relationships>
</file>

<file path=ppt/drawings/_rels/vmlDrawing5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26" Type="http://schemas.openxmlformats.org/officeDocument/2006/relationships/image" Target="../media/image179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Relationship Id="rId27" Type="http://schemas.openxmlformats.org/officeDocument/2006/relationships/image" Target="../media/image182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26" Type="http://schemas.openxmlformats.org/officeDocument/2006/relationships/image" Target="../media/image179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Relationship Id="rId27" Type="http://schemas.openxmlformats.org/officeDocument/2006/relationships/image" Target="../media/image183.wmf"/></Relationships>
</file>

<file path=ppt/drawings/_rels/vmlDrawing5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26" Type="http://schemas.openxmlformats.org/officeDocument/2006/relationships/image" Target="../media/image123.wmf"/><Relationship Id="rId3" Type="http://schemas.openxmlformats.org/officeDocument/2006/relationships/image" Target="../media/image13.wmf"/><Relationship Id="rId21" Type="http://schemas.openxmlformats.org/officeDocument/2006/relationships/image" Target="../media/image181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5" Type="http://schemas.openxmlformats.org/officeDocument/2006/relationships/image" Target="../media/image122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31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24" Type="http://schemas.openxmlformats.org/officeDocument/2006/relationships/image" Target="../media/image184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179.wmf"/><Relationship Id="rId10" Type="http://schemas.openxmlformats.org/officeDocument/2006/relationships/image" Target="../media/image20.wmf"/><Relationship Id="rId19" Type="http://schemas.openxmlformats.org/officeDocument/2006/relationships/image" Target="../media/image124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75.wmf"/><Relationship Id="rId27" Type="http://schemas.openxmlformats.org/officeDocument/2006/relationships/image" Target="../media/image1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26" Type="http://schemas.openxmlformats.org/officeDocument/2006/relationships/image" Target="../media/image185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Relationship Id="rId27" Type="http://schemas.openxmlformats.org/officeDocument/2006/relationships/image" Target="../media/image186.wmf"/></Relationships>
</file>

<file path=ppt/drawings/_rels/vmlDrawing6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26" Type="http://schemas.openxmlformats.org/officeDocument/2006/relationships/image" Target="../media/image187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Relationship Id="rId27" Type="http://schemas.openxmlformats.org/officeDocument/2006/relationships/image" Target="../media/image188.wmf"/></Relationships>
</file>

<file path=ppt/drawings/_rels/vmlDrawing6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26" Type="http://schemas.openxmlformats.org/officeDocument/2006/relationships/image" Target="../media/image189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5" Type="http://schemas.openxmlformats.org/officeDocument/2006/relationships/image" Target="../media/image175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24" Type="http://schemas.openxmlformats.org/officeDocument/2006/relationships/image" Target="../media/image181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Relationship Id="rId27" Type="http://schemas.openxmlformats.org/officeDocument/2006/relationships/image" Target="../media/image18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7D1989A-EEA0-41F5-B49D-2706ADA516F5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843D38-5F51-4DD7-9BBB-9A2A315F98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to </a:t>
            </a:r>
            <a:r>
              <a:rPr lang="en-US" baseline="0" dirty="0" err="1" smtClean="0"/>
              <a:t>duscuss</a:t>
            </a:r>
            <a:r>
              <a:rPr lang="en-US" baseline="0" dirty="0" smtClean="0"/>
              <a:t> data structure and variable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model is to express or specify the</a:t>
            </a:r>
            <a:r>
              <a:rPr lang="en-US" baseline="0" dirty="0" smtClean="0"/>
              <a:t> structure of the relationship among data.</a:t>
            </a:r>
            <a:endParaRPr lang="en-US" dirty="0" smtClean="0"/>
          </a:p>
          <a:p>
            <a:r>
              <a:rPr lang="en-US" dirty="0" smtClean="0"/>
              <a:t>ANOTH</a:t>
            </a:r>
            <a:r>
              <a:rPr lang="en-US" baseline="0" dirty="0" smtClean="0"/>
              <a:t> way to think about models is a set of instructions on what to do to data. </a:t>
            </a:r>
          </a:p>
          <a:p>
            <a:r>
              <a:rPr lang="en-US" baseline="0" dirty="0" smtClean="0"/>
              <a:t>So we take our outcome and model it – express it’s relationship to predictors. We’ll do it in 4 distinct ways (point to four predictors on slide)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slide on the</a:t>
            </a:r>
            <a:r>
              <a:rPr lang="en-US" baseline="0" dirty="0" smtClean="0"/>
              <a:t> Specification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we will use building-up strategy instead. IMHO, it makes more sense to increase complexity gradually when first learning about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Between years 2000 and 2001 , people  who in 2000 were between 16 and 20 years of age, attended worship service less than once a month (3.031) on average.</a:t>
            </a:r>
          </a:p>
          <a:p>
            <a:r>
              <a:rPr lang="en-US" baseline="0" dirty="0" smtClean="0"/>
              <a:t>In other words, subjects were scoring a 3.031 on the NLSY97 worship attendance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two ( shaded</a:t>
            </a:r>
            <a:r>
              <a:rPr lang="en-US" baseline="0" dirty="0" smtClean="0"/>
              <a:t> areas) would specify our model structurally. Top box would contain traditional notation, while the bottom box would hold the notation that I have modified to better connect it with other section of the interface.</a:t>
            </a:r>
          </a:p>
          <a:p>
            <a:r>
              <a:rPr lang="en-US" baseline="0" dirty="0" smtClean="0"/>
              <a:t>These two ( point to subtitles) would translate the implication from the structure of the model into two command languages: SPSS, that we have been using all semester, and lmer , a package for multilevel/mixed  modeling in R. </a:t>
            </a:r>
          </a:p>
          <a:p>
            <a:r>
              <a:rPr lang="en-US" baseline="0" dirty="0" smtClean="0"/>
              <a:t>In the negative space in lower right we’ll put the results of the estimation, while the larger spandrel on the left would host a multipurpose area to show Output files, explore the fit surface,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01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2000 and 2010, people between who in 2000</a:t>
            </a:r>
            <a:r>
              <a:rPr lang="en-US" baseline="0" dirty="0" smtClean="0"/>
              <a:t> were between 16 and 20 years of age attended worship service on average less than once a month (3.031).</a:t>
            </a:r>
          </a:p>
          <a:p>
            <a:r>
              <a:rPr lang="en-US" baseline="0" dirty="0" smtClean="0"/>
              <a:t>On average, subjects varied by an average of 1.57 points on the WAS ( Worship Attendance Scale)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attended worship service on average less than once a month (3.328).</a:t>
            </a:r>
          </a:p>
          <a:p>
            <a:r>
              <a:rPr lang="en-US" baseline="0" dirty="0" smtClean="0"/>
              <a:t>Regardless of subjects’ age, they were expected to decrease their worship attendance by 0.059 points on WAS every year after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scored an average of 3.328 points on WAS.</a:t>
            </a:r>
          </a:p>
          <a:p>
            <a:r>
              <a:rPr lang="en-US" baseline="0" dirty="0" smtClean="0"/>
              <a:t>Regardless of subjects’ age, they were expected to decrease their worship attendance by an average of 0.059 points every year after 2000.</a:t>
            </a:r>
          </a:p>
          <a:p>
            <a:r>
              <a:rPr lang="en-US" baseline="0" dirty="0" smtClean="0"/>
              <a:t> Subjects varied on the rate of this decline by an average of 0.17 points of WAS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5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what our interface would</a:t>
            </a:r>
            <a:r>
              <a:rPr lang="en-US" baseline="0" dirty="0" smtClean="0"/>
              <a:t>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98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8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45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17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additional year</a:t>
            </a:r>
            <a:r>
              <a:rPr lang="en-US" baseline="0" dirty="0" smtClean="0"/>
              <a:t> difference in age was associated with 0.044  WAS point decrease of worship attendance in 2000. Older subjects attended worship less, -0.044 points for every year of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2000 and 2010, people between who in 2000</a:t>
            </a:r>
            <a:r>
              <a:rPr lang="en-US" baseline="0" dirty="0" smtClean="0"/>
              <a:t> were between 16 and 20 years of age attended worship service on average less than once a month (3.031).</a:t>
            </a:r>
          </a:p>
          <a:p>
            <a:r>
              <a:rPr lang="en-US" baseline="0" dirty="0" smtClean="0"/>
              <a:t>On average, subjects varied by an average of 1.57 points on the WAS ( Worship Attendance Scale)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02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do we need such interface?</a:t>
            </a:r>
          </a:p>
          <a:p>
            <a:r>
              <a:rPr lang="en-US" baseline="0" dirty="0" smtClean="0"/>
              <a:t>Because when we want to put in the same screen all we need to keep in mind to evaluate a model, we need a lot of information.</a:t>
            </a:r>
          </a:p>
          <a:p>
            <a:r>
              <a:rPr lang="en-US" baseline="0" dirty="0" smtClean="0"/>
              <a:t>This is the most complex model we will fit. It looks like a crowded slide, but it really its.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attended worship service on average less than once a month (3.328).</a:t>
            </a:r>
          </a:p>
          <a:p>
            <a:r>
              <a:rPr lang="en-US" baseline="0" dirty="0" smtClean="0"/>
              <a:t>Regardless of subjects’ age, they were expected to decrease their worship attendance by 0.059 points on WAS every year after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77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scored an average of 3.328 points on WAS.</a:t>
            </a:r>
          </a:p>
          <a:p>
            <a:r>
              <a:rPr lang="en-US" baseline="0" dirty="0" smtClean="0"/>
              <a:t>Regardless of subjects’ age, they were expected to decrease their worship attendance by an average of 0.059 points every year after 2000.</a:t>
            </a:r>
          </a:p>
          <a:p>
            <a:r>
              <a:rPr lang="en-US" baseline="0" dirty="0" smtClean="0"/>
              <a:t> Subjects varied on the rate of this decline by an average of 0.17 points of WAS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03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9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79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247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64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additional year</a:t>
            </a:r>
            <a:r>
              <a:rPr lang="en-US" baseline="0" dirty="0" smtClean="0"/>
              <a:t> difference in age was associated with 0.044  WAS point decrease of worship attendance in 2000. Older subjects attended worship less, -0.044 points for every year of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641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26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13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5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 start for tear-down modeling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761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5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to </a:t>
            </a:r>
            <a:r>
              <a:rPr lang="en-US" baseline="0" dirty="0" err="1" smtClean="0"/>
              <a:t>duscuss</a:t>
            </a:r>
            <a:r>
              <a:rPr lang="en-US" baseline="0" dirty="0" smtClean="0"/>
              <a:t> data structure and variable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we will use building-up strategy instead. IMHO, it makes more sense to increase complexity gradually when first learning about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Between years 2000 and 2001 , people  who in 2000 were between 16 and 20 years of age, attended worship service less than once a month (3.031) on average.</a:t>
            </a:r>
          </a:p>
          <a:p>
            <a:r>
              <a:rPr lang="en-US" baseline="0" dirty="0" smtClean="0"/>
              <a:t>In other words, subjects were scoring a 3.031 on the NLSY97 worship attendance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5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9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5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1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2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A117-C67F-4739-914D-E4171AECA6F8}" type="datetimeFigureOut">
              <a:rPr lang="en-US" smtClean="0"/>
              <a:pPr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9" Type="http://schemas.openxmlformats.org/officeDocument/2006/relationships/image" Target="../media/image40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84.bin"/><Relationship Id="rId42" Type="http://schemas.openxmlformats.org/officeDocument/2006/relationships/oleObject" Target="../embeddings/oleObject88.bin"/><Relationship Id="rId47" Type="http://schemas.openxmlformats.org/officeDocument/2006/relationships/image" Target="../media/image31.wmf"/><Relationship Id="rId50" Type="http://schemas.openxmlformats.org/officeDocument/2006/relationships/slide" Target="slide38.xml"/><Relationship Id="rId55" Type="http://schemas.openxmlformats.org/officeDocument/2006/relationships/slide" Target="slide15.xml"/><Relationship Id="rId63" Type="http://schemas.openxmlformats.org/officeDocument/2006/relationships/slide" Target="slide2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9" Type="http://schemas.openxmlformats.org/officeDocument/2006/relationships/image" Target="../media/image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79.bin"/><Relationship Id="rId32" Type="http://schemas.openxmlformats.org/officeDocument/2006/relationships/oleObject" Target="../embeddings/oleObject83.bin"/><Relationship Id="rId37" Type="http://schemas.openxmlformats.org/officeDocument/2006/relationships/image" Target="../media/image39.wmf"/><Relationship Id="rId40" Type="http://schemas.openxmlformats.org/officeDocument/2006/relationships/oleObject" Target="../embeddings/oleObject87.bin"/><Relationship Id="rId45" Type="http://schemas.openxmlformats.org/officeDocument/2006/relationships/image" Target="../media/image43.wmf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5" Type="http://schemas.openxmlformats.org/officeDocument/2006/relationships/image" Target="../media/image32.wmf"/><Relationship Id="rId61" Type="http://schemas.openxmlformats.org/officeDocument/2006/relationships/slide" Target="slide2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82.bin"/><Relationship Id="rId35" Type="http://schemas.openxmlformats.org/officeDocument/2006/relationships/image" Target="../media/image38.wmf"/><Relationship Id="rId43" Type="http://schemas.openxmlformats.org/officeDocument/2006/relationships/image" Target="../media/image42.wmf"/><Relationship Id="rId48" Type="http://schemas.openxmlformats.org/officeDocument/2006/relationships/image" Target="../media/image44.png"/><Relationship Id="rId56" Type="http://schemas.openxmlformats.org/officeDocument/2006/relationships/slide" Target="slide16.xml"/><Relationship Id="rId64" Type="http://schemas.openxmlformats.org/officeDocument/2006/relationships/slide" Target="slide11.xml"/><Relationship Id="rId8" Type="http://schemas.openxmlformats.org/officeDocument/2006/relationships/oleObject" Target="../embeddings/oleObject71.bin"/><Relationship Id="rId51" Type="http://schemas.openxmlformats.org/officeDocument/2006/relationships/slide" Target="slide24.xml"/><Relationship Id="rId3" Type="http://schemas.openxmlformats.org/officeDocument/2006/relationships/notesSlide" Target="../notesSlides/notesSlide8.xml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35.wmf"/><Relationship Id="rId25" Type="http://schemas.openxmlformats.org/officeDocument/2006/relationships/image" Target="../media/image25.wmf"/><Relationship Id="rId33" Type="http://schemas.openxmlformats.org/officeDocument/2006/relationships/image" Target="../media/image1.wmf"/><Relationship Id="rId38" Type="http://schemas.openxmlformats.org/officeDocument/2006/relationships/oleObject" Target="../embeddings/oleObject86.bin"/><Relationship Id="rId46" Type="http://schemas.openxmlformats.org/officeDocument/2006/relationships/oleObject" Target="../embeddings/oleObject90.bin"/><Relationship Id="rId59" Type="http://schemas.openxmlformats.org/officeDocument/2006/relationships/slide" Target="slide19.xml"/><Relationship Id="rId20" Type="http://schemas.openxmlformats.org/officeDocument/2006/relationships/oleObject" Target="../embeddings/oleObject77.bin"/><Relationship Id="rId41" Type="http://schemas.openxmlformats.org/officeDocument/2006/relationships/image" Target="../media/image41.wmf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0.bin"/><Relationship Id="rId15" Type="http://schemas.openxmlformats.org/officeDocument/2006/relationships/image" Target="../media/image34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81.bin"/><Relationship Id="rId36" Type="http://schemas.openxmlformats.org/officeDocument/2006/relationships/oleObject" Target="../embeddings/oleObject85.bin"/><Relationship Id="rId49" Type="http://schemas.openxmlformats.org/officeDocument/2006/relationships/slide" Target="slide10.xml"/><Relationship Id="rId57" Type="http://schemas.openxmlformats.org/officeDocument/2006/relationships/slide" Target="slide17.xml"/><Relationship Id="rId10" Type="http://schemas.openxmlformats.org/officeDocument/2006/relationships/oleObject" Target="../embeddings/oleObject72.bin"/><Relationship Id="rId31" Type="http://schemas.openxmlformats.org/officeDocument/2006/relationships/image" Target="../media/image5.wmf"/><Relationship Id="rId44" Type="http://schemas.openxmlformats.org/officeDocument/2006/relationships/oleObject" Target="../embeddings/oleObject89.bin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wmf"/><Relationship Id="rId21" Type="http://schemas.openxmlformats.org/officeDocument/2006/relationships/oleObject" Target="../embeddings/oleObject93.bin"/><Relationship Id="rId34" Type="http://schemas.openxmlformats.org/officeDocument/2006/relationships/image" Target="../media/image37.wmf"/><Relationship Id="rId42" Type="http://schemas.openxmlformats.org/officeDocument/2006/relationships/image" Target="../media/image3.wmf"/><Relationship Id="rId47" Type="http://schemas.openxmlformats.org/officeDocument/2006/relationships/oleObject" Target="../embeddings/oleObject106.bin"/><Relationship Id="rId50" Type="http://schemas.openxmlformats.org/officeDocument/2006/relationships/image" Target="../media/image38.wmf"/><Relationship Id="rId55" Type="http://schemas.openxmlformats.org/officeDocument/2006/relationships/oleObject" Target="../embeddings/oleObject110.bin"/><Relationship Id="rId63" Type="http://schemas.openxmlformats.org/officeDocument/2006/relationships/image" Target="../media/image53.png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.xml"/><Relationship Id="rId29" Type="http://schemas.openxmlformats.org/officeDocument/2006/relationships/oleObject" Target="../embeddings/oleObject97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image" Target="../media/image36.wmf"/><Relationship Id="rId37" Type="http://schemas.openxmlformats.org/officeDocument/2006/relationships/oleObject" Target="../embeddings/oleObject101.bin"/><Relationship Id="rId40" Type="http://schemas.openxmlformats.org/officeDocument/2006/relationships/image" Target="../media/image25.wmf"/><Relationship Id="rId45" Type="http://schemas.openxmlformats.org/officeDocument/2006/relationships/oleObject" Target="../embeddings/oleObject105.bin"/><Relationship Id="rId53" Type="http://schemas.openxmlformats.org/officeDocument/2006/relationships/oleObject" Target="../embeddings/oleObject109.bin"/><Relationship Id="rId58" Type="http://schemas.openxmlformats.org/officeDocument/2006/relationships/image" Target="../media/image51.wmf"/><Relationship Id="rId5" Type="http://schemas.openxmlformats.org/officeDocument/2006/relationships/slide" Target="slide13.xml"/><Relationship Id="rId61" Type="http://schemas.openxmlformats.org/officeDocument/2006/relationships/oleObject" Target="../embeddings/oleObject113.bin"/><Relationship Id="rId19" Type="http://schemas.openxmlformats.org/officeDocument/2006/relationships/oleObject" Target="../embeddings/oleObject92.bin"/><Relationship Id="rId14" Type="http://schemas.openxmlformats.org/officeDocument/2006/relationships/slide" Target="slide22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35.wmf"/><Relationship Id="rId35" Type="http://schemas.openxmlformats.org/officeDocument/2006/relationships/oleObject" Target="../embeddings/oleObject100.bin"/><Relationship Id="rId43" Type="http://schemas.openxmlformats.org/officeDocument/2006/relationships/oleObject" Target="../embeddings/oleObject104.bin"/><Relationship Id="rId48" Type="http://schemas.openxmlformats.org/officeDocument/2006/relationships/image" Target="../media/image1.wmf"/><Relationship Id="rId56" Type="http://schemas.openxmlformats.org/officeDocument/2006/relationships/image" Target="../media/image50.wmf"/><Relationship Id="rId64" Type="http://schemas.openxmlformats.org/officeDocument/2006/relationships/slide" Target="slide39.xml"/><Relationship Id="rId8" Type="http://schemas.openxmlformats.org/officeDocument/2006/relationships/slide" Target="slide16.xml"/><Relationship Id="rId51" Type="http://schemas.openxmlformats.org/officeDocument/2006/relationships/oleObject" Target="../embeddings/oleObject108.bin"/><Relationship Id="rId3" Type="http://schemas.openxmlformats.org/officeDocument/2006/relationships/notesSlide" Target="../notesSlides/notesSlide9.xml"/><Relationship Id="rId12" Type="http://schemas.openxmlformats.org/officeDocument/2006/relationships/slide" Target="slide20.xml"/><Relationship Id="rId17" Type="http://schemas.openxmlformats.org/officeDocument/2006/relationships/oleObject" Target="../embeddings/oleObject91.bin"/><Relationship Id="rId25" Type="http://schemas.openxmlformats.org/officeDocument/2006/relationships/oleObject" Target="../embeddings/oleObject95.bin"/><Relationship Id="rId33" Type="http://schemas.openxmlformats.org/officeDocument/2006/relationships/oleObject" Target="../embeddings/oleObject99.bin"/><Relationship Id="rId38" Type="http://schemas.openxmlformats.org/officeDocument/2006/relationships/image" Target="../media/image24.wmf"/><Relationship Id="rId46" Type="http://schemas.openxmlformats.org/officeDocument/2006/relationships/image" Target="../media/image5.wmf"/><Relationship Id="rId59" Type="http://schemas.openxmlformats.org/officeDocument/2006/relationships/oleObject" Target="../embeddings/oleObject112.bin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03.bin"/><Relationship Id="rId54" Type="http://schemas.openxmlformats.org/officeDocument/2006/relationships/image" Target="../media/image49.wmf"/><Relationship Id="rId62" Type="http://schemas.openxmlformats.org/officeDocument/2006/relationships/image" Target="../media/image31.wmf"/><Relationship Id="rId1" Type="http://schemas.openxmlformats.org/officeDocument/2006/relationships/vmlDrawing" Target="../drawings/vmlDrawing8.vml"/><Relationship Id="rId6" Type="http://schemas.openxmlformats.org/officeDocument/2006/relationships/slide" Target="slide14.xml"/><Relationship Id="rId15" Type="http://schemas.openxmlformats.org/officeDocument/2006/relationships/slide" Target="slide23.xml"/><Relationship Id="rId23" Type="http://schemas.openxmlformats.org/officeDocument/2006/relationships/oleObject" Target="../embeddings/oleObject94.bin"/><Relationship Id="rId28" Type="http://schemas.openxmlformats.org/officeDocument/2006/relationships/image" Target="../media/image47.wmf"/><Relationship Id="rId36" Type="http://schemas.openxmlformats.org/officeDocument/2006/relationships/image" Target="../media/image48.wmf"/><Relationship Id="rId49" Type="http://schemas.openxmlformats.org/officeDocument/2006/relationships/oleObject" Target="../embeddings/oleObject107.bin"/><Relationship Id="rId57" Type="http://schemas.openxmlformats.org/officeDocument/2006/relationships/oleObject" Target="../embeddings/oleObject111.bin"/><Relationship Id="rId10" Type="http://schemas.openxmlformats.org/officeDocument/2006/relationships/slide" Target="slide18.xml"/><Relationship Id="rId31" Type="http://schemas.openxmlformats.org/officeDocument/2006/relationships/oleObject" Target="../embeddings/oleObject98.bin"/><Relationship Id="rId44" Type="http://schemas.openxmlformats.org/officeDocument/2006/relationships/image" Target="../media/image4.wmf"/><Relationship Id="rId52" Type="http://schemas.openxmlformats.org/officeDocument/2006/relationships/image" Target="../media/image39.wmf"/><Relationship Id="rId60" Type="http://schemas.openxmlformats.org/officeDocument/2006/relationships/image" Target="../media/image52.wmf"/><Relationship Id="rId65" Type="http://schemas.openxmlformats.org/officeDocument/2006/relationships/slide" Target="slide25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21.xml"/><Relationship Id="rId18" Type="http://schemas.openxmlformats.org/officeDocument/2006/relationships/image" Target="../media/image45.wmf"/><Relationship Id="rId39" Type="http://schemas.openxmlformats.org/officeDocument/2006/relationships/oleObject" Target="../embeddings/oleObject102.bin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8.bin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22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29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33.bin"/><Relationship Id="rId63" Type="http://schemas.openxmlformats.org/officeDocument/2006/relationships/oleObject" Target="../embeddings/oleObject137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117.bin"/><Relationship Id="rId32" Type="http://schemas.openxmlformats.org/officeDocument/2006/relationships/oleObject" Target="../embeddings/oleObject121.bin"/><Relationship Id="rId37" Type="http://schemas.openxmlformats.org/officeDocument/2006/relationships/oleObject" Target="../embeddings/oleObject124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28.bin"/><Relationship Id="rId53" Type="http://schemas.openxmlformats.org/officeDocument/2006/relationships/oleObject" Target="../embeddings/oleObject132.bin"/><Relationship Id="rId58" Type="http://schemas.openxmlformats.org/officeDocument/2006/relationships/image" Target="../media/image57.wmf"/><Relationship Id="rId66" Type="http://schemas.openxmlformats.org/officeDocument/2006/relationships/slide" Target="slide26.xml"/><Relationship Id="rId5" Type="http://schemas.openxmlformats.org/officeDocument/2006/relationships/slide" Target="slide13.xml"/><Relationship Id="rId61" Type="http://schemas.openxmlformats.org/officeDocument/2006/relationships/oleObject" Target="../embeddings/oleObject136.bin"/><Relationship Id="rId19" Type="http://schemas.openxmlformats.org/officeDocument/2006/relationships/image" Target="../media/image54.wmf"/><Relationship Id="rId14" Type="http://schemas.openxmlformats.org/officeDocument/2006/relationships/slide" Target="slide21.xml"/><Relationship Id="rId22" Type="http://schemas.openxmlformats.org/officeDocument/2006/relationships/oleObject" Target="../embeddings/oleObject116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20.bin"/><Relationship Id="rId35" Type="http://schemas.openxmlformats.org/officeDocument/2006/relationships/image" Target="../media/image37.wmf"/><Relationship Id="rId43" Type="http://schemas.openxmlformats.org/officeDocument/2006/relationships/oleObject" Target="../embeddings/oleObject127.bin"/><Relationship Id="rId48" Type="http://schemas.openxmlformats.org/officeDocument/2006/relationships/image" Target="../media/image5.wmf"/><Relationship Id="rId56" Type="http://schemas.openxmlformats.org/officeDocument/2006/relationships/image" Target="../media/image56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31.bin"/><Relationship Id="rId3" Type="http://schemas.openxmlformats.org/officeDocument/2006/relationships/notesSlide" Target="../notesSlides/notesSlide10.xml"/><Relationship Id="rId12" Type="http://schemas.openxmlformats.org/officeDocument/2006/relationships/slide" Target="slide20.xml"/><Relationship Id="rId17" Type="http://schemas.openxmlformats.org/officeDocument/2006/relationships/image" Target="../media/image60.png"/><Relationship Id="rId25" Type="http://schemas.openxmlformats.org/officeDocument/2006/relationships/image" Target="../media/image13.wmf"/><Relationship Id="rId33" Type="http://schemas.openxmlformats.org/officeDocument/2006/relationships/image" Target="../media/image36.wmf"/><Relationship Id="rId38" Type="http://schemas.openxmlformats.org/officeDocument/2006/relationships/image" Target="../media/image55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35.bin"/><Relationship Id="rId20" Type="http://schemas.openxmlformats.org/officeDocument/2006/relationships/oleObject" Target="../embeddings/oleObject115.bin"/><Relationship Id="rId41" Type="http://schemas.openxmlformats.org/officeDocument/2006/relationships/oleObject" Target="../embeddings/oleObject126.bin"/><Relationship Id="rId54" Type="http://schemas.openxmlformats.org/officeDocument/2006/relationships/image" Target="../media/image39.wmf"/><Relationship Id="rId62" Type="http://schemas.openxmlformats.org/officeDocument/2006/relationships/image" Target="../media/image59.wmf"/><Relationship Id="rId1" Type="http://schemas.openxmlformats.org/officeDocument/2006/relationships/vmlDrawing" Target="../drawings/vmlDrawing9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19.bin"/><Relationship Id="rId36" Type="http://schemas.openxmlformats.org/officeDocument/2006/relationships/oleObject" Target="../embeddings/oleObject123.bin"/><Relationship Id="rId49" Type="http://schemas.openxmlformats.org/officeDocument/2006/relationships/oleObject" Target="../embeddings/oleObject130.bin"/><Relationship Id="rId57" Type="http://schemas.openxmlformats.org/officeDocument/2006/relationships/oleObject" Target="../embeddings/oleObject134.bin"/><Relationship Id="rId10" Type="http://schemas.openxmlformats.org/officeDocument/2006/relationships/slide" Target="slide18.xml"/><Relationship Id="rId31" Type="http://schemas.openxmlformats.org/officeDocument/2006/relationships/image" Target="../media/image35.wmf"/><Relationship Id="rId44" Type="http://schemas.openxmlformats.org/officeDocument/2006/relationships/image" Target="../media/image3.wmf"/><Relationship Id="rId52" Type="http://schemas.openxmlformats.org/officeDocument/2006/relationships/image" Target="../media/image38.wmf"/><Relationship Id="rId60" Type="http://schemas.openxmlformats.org/officeDocument/2006/relationships/image" Target="../media/image58.wmf"/><Relationship Id="rId65" Type="http://schemas.openxmlformats.org/officeDocument/2006/relationships/slide" Target="slide40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114.bin"/><Relationship Id="rId39" Type="http://schemas.openxmlformats.org/officeDocument/2006/relationships/oleObject" Target="../embeddings/oleObject125.bin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42.bin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46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53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57.bin"/><Relationship Id="rId63" Type="http://schemas.openxmlformats.org/officeDocument/2006/relationships/oleObject" Target="../embeddings/oleObject161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141.bin"/><Relationship Id="rId32" Type="http://schemas.openxmlformats.org/officeDocument/2006/relationships/oleObject" Target="../embeddings/oleObject145.bin"/><Relationship Id="rId37" Type="http://schemas.openxmlformats.org/officeDocument/2006/relationships/oleObject" Target="../embeddings/oleObject148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52.bin"/><Relationship Id="rId53" Type="http://schemas.openxmlformats.org/officeDocument/2006/relationships/oleObject" Target="../embeddings/oleObject156.bin"/><Relationship Id="rId58" Type="http://schemas.openxmlformats.org/officeDocument/2006/relationships/image" Target="../media/image64.wmf"/><Relationship Id="rId66" Type="http://schemas.openxmlformats.org/officeDocument/2006/relationships/slide" Target="slide27.xml"/><Relationship Id="rId5" Type="http://schemas.openxmlformats.org/officeDocument/2006/relationships/slide" Target="slide13.xml"/><Relationship Id="rId61" Type="http://schemas.openxmlformats.org/officeDocument/2006/relationships/oleObject" Target="../embeddings/oleObject160.bin"/><Relationship Id="rId19" Type="http://schemas.openxmlformats.org/officeDocument/2006/relationships/image" Target="../media/image61.wmf"/><Relationship Id="rId14" Type="http://schemas.openxmlformats.org/officeDocument/2006/relationships/slide" Target="slide21.xml"/><Relationship Id="rId22" Type="http://schemas.openxmlformats.org/officeDocument/2006/relationships/oleObject" Target="../embeddings/oleObject140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44.bin"/><Relationship Id="rId35" Type="http://schemas.openxmlformats.org/officeDocument/2006/relationships/image" Target="../media/image37.wmf"/><Relationship Id="rId43" Type="http://schemas.openxmlformats.org/officeDocument/2006/relationships/oleObject" Target="../embeddings/oleObject151.bin"/><Relationship Id="rId48" Type="http://schemas.openxmlformats.org/officeDocument/2006/relationships/image" Target="../media/image5.wmf"/><Relationship Id="rId56" Type="http://schemas.openxmlformats.org/officeDocument/2006/relationships/image" Target="../media/image63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55.bin"/><Relationship Id="rId3" Type="http://schemas.openxmlformats.org/officeDocument/2006/relationships/notesSlide" Target="../notesSlides/notesSlide11.xml"/><Relationship Id="rId12" Type="http://schemas.openxmlformats.org/officeDocument/2006/relationships/slide" Target="slide20.xml"/><Relationship Id="rId17" Type="http://schemas.openxmlformats.org/officeDocument/2006/relationships/image" Target="../media/image67.png"/><Relationship Id="rId25" Type="http://schemas.openxmlformats.org/officeDocument/2006/relationships/image" Target="../media/image13.wmf"/><Relationship Id="rId33" Type="http://schemas.openxmlformats.org/officeDocument/2006/relationships/image" Target="../media/image36.wmf"/><Relationship Id="rId38" Type="http://schemas.openxmlformats.org/officeDocument/2006/relationships/image" Target="../media/image62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59.bin"/><Relationship Id="rId20" Type="http://schemas.openxmlformats.org/officeDocument/2006/relationships/oleObject" Target="../embeddings/oleObject139.bin"/><Relationship Id="rId41" Type="http://schemas.openxmlformats.org/officeDocument/2006/relationships/oleObject" Target="../embeddings/oleObject150.bin"/><Relationship Id="rId54" Type="http://schemas.openxmlformats.org/officeDocument/2006/relationships/image" Target="../media/image39.wmf"/><Relationship Id="rId62" Type="http://schemas.openxmlformats.org/officeDocument/2006/relationships/image" Target="../media/image66.wmf"/><Relationship Id="rId1" Type="http://schemas.openxmlformats.org/officeDocument/2006/relationships/vmlDrawing" Target="../drawings/vmlDrawing10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43.bin"/><Relationship Id="rId36" Type="http://schemas.openxmlformats.org/officeDocument/2006/relationships/oleObject" Target="../embeddings/oleObject147.bin"/><Relationship Id="rId49" Type="http://schemas.openxmlformats.org/officeDocument/2006/relationships/oleObject" Target="../embeddings/oleObject154.bin"/><Relationship Id="rId57" Type="http://schemas.openxmlformats.org/officeDocument/2006/relationships/oleObject" Target="../embeddings/oleObject158.bin"/><Relationship Id="rId10" Type="http://schemas.openxmlformats.org/officeDocument/2006/relationships/slide" Target="slide18.xml"/><Relationship Id="rId31" Type="http://schemas.openxmlformats.org/officeDocument/2006/relationships/image" Target="../media/image35.wmf"/><Relationship Id="rId44" Type="http://schemas.openxmlformats.org/officeDocument/2006/relationships/image" Target="../media/image3.wmf"/><Relationship Id="rId52" Type="http://schemas.openxmlformats.org/officeDocument/2006/relationships/image" Target="../media/image38.wmf"/><Relationship Id="rId60" Type="http://schemas.openxmlformats.org/officeDocument/2006/relationships/image" Target="../media/image65.wmf"/><Relationship Id="rId65" Type="http://schemas.openxmlformats.org/officeDocument/2006/relationships/slide" Target="slide41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138.bin"/><Relationship Id="rId39" Type="http://schemas.openxmlformats.org/officeDocument/2006/relationships/oleObject" Target="../embeddings/oleObject149.bin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wmf"/><Relationship Id="rId21" Type="http://schemas.openxmlformats.org/officeDocument/2006/relationships/oleObject" Target="../embeddings/oleObject164.bin"/><Relationship Id="rId34" Type="http://schemas.openxmlformats.org/officeDocument/2006/relationships/oleObject" Target="../embeddings/oleObject171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78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82.bin"/><Relationship Id="rId63" Type="http://schemas.openxmlformats.org/officeDocument/2006/relationships/oleObject" Target="../embeddings/oleObject186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168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170.bin"/><Relationship Id="rId37" Type="http://schemas.openxmlformats.org/officeDocument/2006/relationships/oleObject" Target="../embeddings/oleObject173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77.bin"/><Relationship Id="rId53" Type="http://schemas.openxmlformats.org/officeDocument/2006/relationships/oleObject" Target="../embeddings/oleObject181.bin"/><Relationship Id="rId58" Type="http://schemas.openxmlformats.org/officeDocument/2006/relationships/image" Target="../media/image76.wmf"/><Relationship Id="rId66" Type="http://schemas.openxmlformats.org/officeDocument/2006/relationships/slide" Target="slide42.xml"/><Relationship Id="rId5" Type="http://schemas.openxmlformats.org/officeDocument/2006/relationships/slide" Target="slide13.xml"/><Relationship Id="rId61" Type="http://schemas.openxmlformats.org/officeDocument/2006/relationships/oleObject" Target="../embeddings/oleObject185.bin"/><Relationship Id="rId19" Type="http://schemas.openxmlformats.org/officeDocument/2006/relationships/oleObject" Target="../embeddings/oleObject163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67.bin"/><Relationship Id="rId30" Type="http://schemas.openxmlformats.org/officeDocument/2006/relationships/image" Target="../media/image17.wmf"/><Relationship Id="rId35" Type="http://schemas.openxmlformats.org/officeDocument/2006/relationships/image" Target="../media/image71.wmf"/><Relationship Id="rId43" Type="http://schemas.openxmlformats.org/officeDocument/2006/relationships/oleObject" Target="../embeddings/oleObject176.bin"/><Relationship Id="rId48" Type="http://schemas.openxmlformats.org/officeDocument/2006/relationships/image" Target="../media/image5.wmf"/><Relationship Id="rId56" Type="http://schemas.openxmlformats.org/officeDocument/2006/relationships/image" Target="../media/image75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80.bin"/><Relationship Id="rId3" Type="http://schemas.openxmlformats.org/officeDocument/2006/relationships/notesSlide" Target="../notesSlides/notesSlide12.xml"/><Relationship Id="rId12" Type="http://schemas.openxmlformats.org/officeDocument/2006/relationships/slide" Target="slide20.xml"/><Relationship Id="rId17" Type="http://schemas.openxmlformats.org/officeDocument/2006/relationships/oleObject" Target="../embeddings/oleObject162.bin"/><Relationship Id="rId25" Type="http://schemas.openxmlformats.org/officeDocument/2006/relationships/oleObject" Target="../embeddings/oleObject166.bin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84.bin"/><Relationship Id="rId67" Type="http://schemas.openxmlformats.org/officeDocument/2006/relationships/slide" Target="slide28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75.bin"/><Relationship Id="rId54" Type="http://schemas.openxmlformats.org/officeDocument/2006/relationships/image" Target="../media/image74.wmf"/><Relationship Id="rId62" Type="http://schemas.openxmlformats.org/officeDocument/2006/relationships/image" Target="../media/image77.wmf"/><Relationship Id="rId1" Type="http://schemas.openxmlformats.org/officeDocument/2006/relationships/vmlDrawing" Target="../drawings/vmlDrawing11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165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72.bin"/><Relationship Id="rId49" Type="http://schemas.openxmlformats.org/officeDocument/2006/relationships/oleObject" Target="../embeddings/oleObject179.bin"/><Relationship Id="rId57" Type="http://schemas.openxmlformats.org/officeDocument/2006/relationships/oleObject" Target="../embeddings/oleObject183.bin"/><Relationship Id="rId10" Type="http://schemas.openxmlformats.org/officeDocument/2006/relationships/slide" Target="slide18.xml"/><Relationship Id="rId31" Type="http://schemas.openxmlformats.org/officeDocument/2006/relationships/oleObject" Target="../embeddings/oleObject169.bin"/><Relationship Id="rId44" Type="http://schemas.openxmlformats.org/officeDocument/2006/relationships/image" Target="../media/image3.wmf"/><Relationship Id="rId52" Type="http://schemas.openxmlformats.org/officeDocument/2006/relationships/image" Target="../media/image73.wmf"/><Relationship Id="rId60" Type="http://schemas.openxmlformats.org/officeDocument/2006/relationships/image" Target="../media/image63.wmf"/><Relationship Id="rId65" Type="http://schemas.openxmlformats.org/officeDocument/2006/relationships/image" Target="../media/image78.png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68.wmf"/><Relationship Id="rId39" Type="http://schemas.openxmlformats.org/officeDocument/2006/relationships/oleObject" Target="../embeddings/oleObject174.bin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wmf"/><Relationship Id="rId21" Type="http://schemas.openxmlformats.org/officeDocument/2006/relationships/oleObject" Target="../embeddings/oleObject189.bin"/><Relationship Id="rId34" Type="http://schemas.openxmlformats.org/officeDocument/2006/relationships/oleObject" Target="../embeddings/oleObject196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203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207.bin"/><Relationship Id="rId63" Type="http://schemas.openxmlformats.org/officeDocument/2006/relationships/oleObject" Target="../embeddings/oleObject211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193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195.bin"/><Relationship Id="rId37" Type="http://schemas.openxmlformats.org/officeDocument/2006/relationships/oleObject" Target="../embeddings/oleObject198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202.bin"/><Relationship Id="rId53" Type="http://schemas.openxmlformats.org/officeDocument/2006/relationships/oleObject" Target="../embeddings/oleObject206.bin"/><Relationship Id="rId58" Type="http://schemas.openxmlformats.org/officeDocument/2006/relationships/image" Target="../media/image87.wmf"/><Relationship Id="rId66" Type="http://schemas.openxmlformats.org/officeDocument/2006/relationships/slide" Target="slide43.xml"/><Relationship Id="rId5" Type="http://schemas.openxmlformats.org/officeDocument/2006/relationships/slide" Target="slide13.xml"/><Relationship Id="rId61" Type="http://schemas.openxmlformats.org/officeDocument/2006/relationships/oleObject" Target="../embeddings/oleObject210.bin"/><Relationship Id="rId19" Type="http://schemas.openxmlformats.org/officeDocument/2006/relationships/oleObject" Target="../embeddings/oleObject188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92.bin"/><Relationship Id="rId30" Type="http://schemas.openxmlformats.org/officeDocument/2006/relationships/image" Target="../media/image17.wmf"/><Relationship Id="rId35" Type="http://schemas.openxmlformats.org/officeDocument/2006/relationships/image" Target="../media/image82.wmf"/><Relationship Id="rId43" Type="http://schemas.openxmlformats.org/officeDocument/2006/relationships/oleObject" Target="../embeddings/oleObject201.bin"/><Relationship Id="rId48" Type="http://schemas.openxmlformats.org/officeDocument/2006/relationships/image" Target="../media/image5.wmf"/><Relationship Id="rId56" Type="http://schemas.openxmlformats.org/officeDocument/2006/relationships/image" Target="../media/image86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205.bin"/><Relationship Id="rId3" Type="http://schemas.openxmlformats.org/officeDocument/2006/relationships/notesSlide" Target="../notesSlides/notesSlide13.xml"/><Relationship Id="rId12" Type="http://schemas.openxmlformats.org/officeDocument/2006/relationships/slide" Target="slide20.xml"/><Relationship Id="rId17" Type="http://schemas.openxmlformats.org/officeDocument/2006/relationships/oleObject" Target="../embeddings/oleObject187.bin"/><Relationship Id="rId25" Type="http://schemas.openxmlformats.org/officeDocument/2006/relationships/oleObject" Target="../embeddings/oleObject191.bin"/><Relationship Id="rId33" Type="http://schemas.openxmlformats.org/officeDocument/2006/relationships/image" Target="../media/image81.wmf"/><Relationship Id="rId38" Type="http://schemas.openxmlformats.org/officeDocument/2006/relationships/image" Target="../media/image83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209.bin"/><Relationship Id="rId67" Type="http://schemas.openxmlformats.org/officeDocument/2006/relationships/slide" Target="slide29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200.bin"/><Relationship Id="rId54" Type="http://schemas.openxmlformats.org/officeDocument/2006/relationships/image" Target="../media/image85.wmf"/><Relationship Id="rId62" Type="http://schemas.openxmlformats.org/officeDocument/2006/relationships/image" Target="../media/image88.wmf"/><Relationship Id="rId1" Type="http://schemas.openxmlformats.org/officeDocument/2006/relationships/vmlDrawing" Target="../drawings/vmlDrawing12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190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97.bin"/><Relationship Id="rId49" Type="http://schemas.openxmlformats.org/officeDocument/2006/relationships/oleObject" Target="../embeddings/oleObject204.bin"/><Relationship Id="rId57" Type="http://schemas.openxmlformats.org/officeDocument/2006/relationships/oleObject" Target="../embeddings/oleObject208.bin"/><Relationship Id="rId10" Type="http://schemas.openxmlformats.org/officeDocument/2006/relationships/slide" Target="slide18.xml"/><Relationship Id="rId31" Type="http://schemas.openxmlformats.org/officeDocument/2006/relationships/oleObject" Target="../embeddings/oleObject194.bin"/><Relationship Id="rId44" Type="http://schemas.openxmlformats.org/officeDocument/2006/relationships/image" Target="../media/image3.wmf"/><Relationship Id="rId52" Type="http://schemas.openxmlformats.org/officeDocument/2006/relationships/image" Target="../media/image84.wmf"/><Relationship Id="rId60" Type="http://schemas.openxmlformats.org/officeDocument/2006/relationships/image" Target="../media/image63.wmf"/><Relationship Id="rId65" Type="http://schemas.openxmlformats.org/officeDocument/2006/relationships/image" Target="../media/image89.png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79.wmf"/><Relationship Id="rId39" Type="http://schemas.openxmlformats.org/officeDocument/2006/relationships/oleObject" Target="../embeddings/oleObject199.bin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16.bin"/><Relationship Id="rId21" Type="http://schemas.openxmlformats.org/officeDocument/2006/relationships/image" Target="../media/image11.wmf"/><Relationship Id="rId34" Type="http://schemas.openxmlformats.org/officeDocument/2006/relationships/image" Target="../media/image81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228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232.bin"/><Relationship Id="rId63" Type="http://schemas.openxmlformats.org/officeDocument/2006/relationships/oleObject" Target="../embeddings/oleObject236.bin"/><Relationship Id="rId68" Type="http://schemas.openxmlformats.org/officeDocument/2006/relationships/slide" Target="slide30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215.bin"/><Relationship Id="rId32" Type="http://schemas.openxmlformats.org/officeDocument/2006/relationships/oleObject" Target="../embeddings/oleObject219.bin"/><Relationship Id="rId37" Type="http://schemas.openxmlformats.org/officeDocument/2006/relationships/oleObject" Target="../embeddings/oleObject222.bin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227.bin"/><Relationship Id="rId53" Type="http://schemas.openxmlformats.org/officeDocument/2006/relationships/oleObject" Target="../embeddings/oleObject231.bin"/><Relationship Id="rId58" Type="http://schemas.openxmlformats.org/officeDocument/2006/relationships/image" Target="../media/image94.wmf"/><Relationship Id="rId66" Type="http://schemas.openxmlformats.org/officeDocument/2006/relationships/image" Target="../media/image31.wmf"/><Relationship Id="rId5" Type="http://schemas.openxmlformats.org/officeDocument/2006/relationships/slide" Target="slide13.xml"/><Relationship Id="rId61" Type="http://schemas.openxmlformats.org/officeDocument/2006/relationships/oleObject" Target="../embeddings/oleObject235.bin"/><Relationship Id="rId19" Type="http://schemas.openxmlformats.org/officeDocument/2006/relationships/image" Target="../media/image90.wmf"/><Relationship Id="rId14" Type="http://schemas.openxmlformats.org/officeDocument/2006/relationships/slide" Target="slide21.xml"/><Relationship Id="rId22" Type="http://schemas.openxmlformats.org/officeDocument/2006/relationships/oleObject" Target="../embeddings/oleObject214.bin"/><Relationship Id="rId27" Type="http://schemas.openxmlformats.org/officeDocument/2006/relationships/image" Target="../media/image91.wmf"/><Relationship Id="rId30" Type="http://schemas.openxmlformats.org/officeDocument/2006/relationships/oleObject" Target="../embeddings/oleObject218.bin"/><Relationship Id="rId35" Type="http://schemas.openxmlformats.org/officeDocument/2006/relationships/oleObject" Target="../embeddings/oleObject221.bin"/><Relationship Id="rId43" Type="http://schemas.openxmlformats.org/officeDocument/2006/relationships/oleObject" Target="../embeddings/oleObject226.bin"/><Relationship Id="rId48" Type="http://schemas.openxmlformats.org/officeDocument/2006/relationships/image" Target="../media/image4.wmf"/><Relationship Id="rId56" Type="http://schemas.openxmlformats.org/officeDocument/2006/relationships/image" Target="../media/image93.wmf"/><Relationship Id="rId64" Type="http://schemas.openxmlformats.org/officeDocument/2006/relationships/image" Target="../media/image96.wmf"/><Relationship Id="rId8" Type="http://schemas.openxmlformats.org/officeDocument/2006/relationships/slide" Target="slide16.xml"/><Relationship Id="rId51" Type="http://schemas.openxmlformats.org/officeDocument/2006/relationships/oleObject" Target="../embeddings/oleObject230.bin"/><Relationship Id="rId3" Type="http://schemas.openxmlformats.org/officeDocument/2006/relationships/notesSlide" Target="../notesSlides/notesSlide14.xml"/><Relationship Id="rId12" Type="http://schemas.openxmlformats.org/officeDocument/2006/relationships/slide" Target="slide20.xml"/><Relationship Id="rId17" Type="http://schemas.openxmlformats.org/officeDocument/2006/relationships/image" Target="../media/image97.png"/><Relationship Id="rId25" Type="http://schemas.openxmlformats.org/officeDocument/2006/relationships/image" Target="../media/image13.wmf"/><Relationship Id="rId33" Type="http://schemas.openxmlformats.org/officeDocument/2006/relationships/oleObject" Target="../embeddings/oleObject220.bin"/><Relationship Id="rId38" Type="http://schemas.openxmlformats.org/officeDocument/2006/relationships/oleObject" Target="../embeddings/oleObject223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234.bin"/><Relationship Id="rId67" Type="http://schemas.openxmlformats.org/officeDocument/2006/relationships/slide" Target="slide44.xml"/><Relationship Id="rId20" Type="http://schemas.openxmlformats.org/officeDocument/2006/relationships/oleObject" Target="../embeddings/oleObject213.bin"/><Relationship Id="rId41" Type="http://schemas.openxmlformats.org/officeDocument/2006/relationships/oleObject" Target="../embeddings/oleObject225.bin"/><Relationship Id="rId54" Type="http://schemas.openxmlformats.org/officeDocument/2006/relationships/image" Target="../media/image92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13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217.bin"/><Relationship Id="rId36" Type="http://schemas.openxmlformats.org/officeDocument/2006/relationships/image" Target="../media/image20.wmf"/><Relationship Id="rId49" Type="http://schemas.openxmlformats.org/officeDocument/2006/relationships/oleObject" Target="../embeddings/oleObject229.bin"/><Relationship Id="rId57" Type="http://schemas.openxmlformats.org/officeDocument/2006/relationships/oleObject" Target="../embeddings/oleObject233.bin"/><Relationship Id="rId10" Type="http://schemas.openxmlformats.org/officeDocument/2006/relationships/slide" Target="slide18.xml"/><Relationship Id="rId31" Type="http://schemas.openxmlformats.org/officeDocument/2006/relationships/image" Target="../media/image17.wmf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95.wmf"/><Relationship Id="rId65" Type="http://schemas.openxmlformats.org/officeDocument/2006/relationships/oleObject" Target="../embeddings/oleObject237.bin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212.bin"/><Relationship Id="rId39" Type="http://schemas.openxmlformats.org/officeDocument/2006/relationships/oleObject" Target="../embeddings/oleObject224.bin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wmf"/><Relationship Id="rId21" Type="http://schemas.openxmlformats.org/officeDocument/2006/relationships/oleObject" Target="../embeddings/oleObject240.bin"/><Relationship Id="rId34" Type="http://schemas.openxmlformats.org/officeDocument/2006/relationships/oleObject" Target="../embeddings/oleObject247.bin"/><Relationship Id="rId42" Type="http://schemas.openxmlformats.org/officeDocument/2006/relationships/oleObject" Target="../embeddings/oleObject252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256.bin"/><Relationship Id="rId55" Type="http://schemas.openxmlformats.org/officeDocument/2006/relationships/image" Target="../media/image101.wmf"/><Relationship Id="rId63" Type="http://schemas.openxmlformats.org/officeDocument/2006/relationships/image" Target="../media/image104.wmf"/><Relationship Id="rId68" Type="http://schemas.openxmlformats.org/officeDocument/2006/relationships/slide" Target="slide31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44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46.bin"/><Relationship Id="rId37" Type="http://schemas.openxmlformats.org/officeDocument/2006/relationships/oleObject" Target="../embeddings/oleObject249.bin"/><Relationship Id="rId40" Type="http://schemas.openxmlformats.org/officeDocument/2006/relationships/oleObject" Target="../embeddings/oleObject251.bin"/><Relationship Id="rId45" Type="http://schemas.openxmlformats.org/officeDocument/2006/relationships/image" Target="../media/image3.wmf"/><Relationship Id="rId53" Type="http://schemas.openxmlformats.org/officeDocument/2006/relationships/image" Target="../media/image100.wmf"/><Relationship Id="rId58" Type="http://schemas.openxmlformats.org/officeDocument/2006/relationships/oleObject" Target="../embeddings/oleObject260.bin"/><Relationship Id="rId66" Type="http://schemas.openxmlformats.org/officeDocument/2006/relationships/image" Target="../media/image105.png"/><Relationship Id="rId5" Type="http://schemas.openxmlformats.org/officeDocument/2006/relationships/slide" Target="slide13.xml"/><Relationship Id="rId61" Type="http://schemas.openxmlformats.org/officeDocument/2006/relationships/image" Target="../media/image63.wmf"/><Relationship Id="rId19" Type="http://schemas.openxmlformats.org/officeDocument/2006/relationships/oleObject" Target="../embeddings/oleObject239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43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255.bin"/><Relationship Id="rId56" Type="http://schemas.openxmlformats.org/officeDocument/2006/relationships/oleObject" Target="../embeddings/oleObject259.bin"/><Relationship Id="rId64" Type="http://schemas.openxmlformats.org/officeDocument/2006/relationships/oleObject" Target="../embeddings/oleObject263.bin"/><Relationship Id="rId8" Type="http://schemas.openxmlformats.org/officeDocument/2006/relationships/slide" Target="slide16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15.xml"/><Relationship Id="rId12" Type="http://schemas.openxmlformats.org/officeDocument/2006/relationships/slide" Target="slide20.xml"/><Relationship Id="rId17" Type="http://schemas.openxmlformats.org/officeDocument/2006/relationships/oleObject" Target="../embeddings/oleObject238.bin"/><Relationship Id="rId25" Type="http://schemas.openxmlformats.org/officeDocument/2006/relationships/oleObject" Target="../embeddings/oleObject242.bin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250.bin"/><Relationship Id="rId46" Type="http://schemas.openxmlformats.org/officeDocument/2006/relationships/oleObject" Target="../embeddings/oleObject254.bin"/><Relationship Id="rId59" Type="http://schemas.openxmlformats.org/officeDocument/2006/relationships/image" Target="../media/image103.wmf"/><Relationship Id="rId67" Type="http://schemas.openxmlformats.org/officeDocument/2006/relationships/slide" Target="slide45.xml"/><Relationship Id="rId20" Type="http://schemas.openxmlformats.org/officeDocument/2006/relationships/image" Target="../media/image1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258.bin"/><Relationship Id="rId62" Type="http://schemas.openxmlformats.org/officeDocument/2006/relationships/oleObject" Target="../embeddings/oleObject262.bin"/><Relationship Id="rId1" Type="http://schemas.openxmlformats.org/officeDocument/2006/relationships/vmlDrawing" Target="../drawings/vmlDrawing14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41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248.bin"/><Relationship Id="rId49" Type="http://schemas.openxmlformats.org/officeDocument/2006/relationships/image" Target="../media/image5.wmf"/><Relationship Id="rId57" Type="http://schemas.openxmlformats.org/officeDocument/2006/relationships/image" Target="../media/image102.wmf"/><Relationship Id="rId10" Type="http://schemas.openxmlformats.org/officeDocument/2006/relationships/slide" Target="slide18.xml"/><Relationship Id="rId31" Type="http://schemas.openxmlformats.org/officeDocument/2006/relationships/oleObject" Target="../embeddings/oleObject245.bin"/><Relationship Id="rId44" Type="http://schemas.openxmlformats.org/officeDocument/2006/relationships/oleObject" Target="../embeddings/oleObject253.bin"/><Relationship Id="rId52" Type="http://schemas.openxmlformats.org/officeDocument/2006/relationships/oleObject" Target="../embeddings/oleObject257.bin"/><Relationship Id="rId60" Type="http://schemas.openxmlformats.org/officeDocument/2006/relationships/oleObject" Target="../embeddings/oleObject261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98.wmf"/><Relationship Id="rId39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266.bin"/><Relationship Id="rId34" Type="http://schemas.openxmlformats.org/officeDocument/2006/relationships/oleObject" Target="../embeddings/oleObject273.bin"/><Relationship Id="rId42" Type="http://schemas.openxmlformats.org/officeDocument/2006/relationships/oleObject" Target="../embeddings/oleObject278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282.bin"/><Relationship Id="rId55" Type="http://schemas.openxmlformats.org/officeDocument/2006/relationships/image" Target="../media/image108.wmf"/><Relationship Id="rId63" Type="http://schemas.openxmlformats.org/officeDocument/2006/relationships/image" Target="../media/image111.wmf"/><Relationship Id="rId68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70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72.bin"/><Relationship Id="rId37" Type="http://schemas.openxmlformats.org/officeDocument/2006/relationships/oleObject" Target="../embeddings/oleObject275.bin"/><Relationship Id="rId40" Type="http://schemas.openxmlformats.org/officeDocument/2006/relationships/oleObject" Target="../embeddings/oleObject277.bin"/><Relationship Id="rId45" Type="http://schemas.openxmlformats.org/officeDocument/2006/relationships/image" Target="../media/image3.wmf"/><Relationship Id="rId53" Type="http://schemas.openxmlformats.org/officeDocument/2006/relationships/image" Target="../media/image107.wmf"/><Relationship Id="rId58" Type="http://schemas.openxmlformats.org/officeDocument/2006/relationships/oleObject" Target="../embeddings/oleObject286.bin"/><Relationship Id="rId66" Type="http://schemas.openxmlformats.org/officeDocument/2006/relationships/image" Target="../media/image112.png"/><Relationship Id="rId5" Type="http://schemas.openxmlformats.org/officeDocument/2006/relationships/slide" Target="slide13.xml"/><Relationship Id="rId61" Type="http://schemas.openxmlformats.org/officeDocument/2006/relationships/image" Target="../media/image110.wmf"/><Relationship Id="rId19" Type="http://schemas.openxmlformats.org/officeDocument/2006/relationships/oleObject" Target="../embeddings/oleObject265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69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281.bin"/><Relationship Id="rId56" Type="http://schemas.openxmlformats.org/officeDocument/2006/relationships/oleObject" Target="../embeddings/oleObject285.bin"/><Relationship Id="rId64" Type="http://schemas.openxmlformats.org/officeDocument/2006/relationships/oleObject" Target="../embeddings/oleObject289.bin"/><Relationship Id="rId8" Type="http://schemas.openxmlformats.org/officeDocument/2006/relationships/slide" Target="slide16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16.xml"/><Relationship Id="rId12" Type="http://schemas.openxmlformats.org/officeDocument/2006/relationships/slide" Target="slide20.xml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8.bin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276.bin"/><Relationship Id="rId46" Type="http://schemas.openxmlformats.org/officeDocument/2006/relationships/oleObject" Target="../embeddings/oleObject280.bin"/><Relationship Id="rId59" Type="http://schemas.openxmlformats.org/officeDocument/2006/relationships/image" Target="../media/image109.wmf"/><Relationship Id="rId67" Type="http://schemas.openxmlformats.org/officeDocument/2006/relationships/slide" Target="slide46.xml"/><Relationship Id="rId20" Type="http://schemas.openxmlformats.org/officeDocument/2006/relationships/image" Target="../media/image1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284.bin"/><Relationship Id="rId62" Type="http://schemas.openxmlformats.org/officeDocument/2006/relationships/oleObject" Target="../embeddings/oleObject288.bin"/><Relationship Id="rId1" Type="http://schemas.openxmlformats.org/officeDocument/2006/relationships/vmlDrawing" Target="../drawings/vmlDrawing15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67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274.bin"/><Relationship Id="rId49" Type="http://schemas.openxmlformats.org/officeDocument/2006/relationships/image" Target="../media/image5.wmf"/><Relationship Id="rId57" Type="http://schemas.openxmlformats.org/officeDocument/2006/relationships/image" Target="../media/image102.wmf"/><Relationship Id="rId10" Type="http://schemas.openxmlformats.org/officeDocument/2006/relationships/slide" Target="slide18.xml"/><Relationship Id="rId31" Type="http://schemas.openxmlformats.org/officeDocument/2006/relationships/oleObject" Target="../embeddings/oleObject271.bin"/><Relationship Id="rId44" Type="http://schemas.openxmlformats.org/officeDocument/2006/relationships/oleObject" Target="../embeddings/oleObject279.bin"/><Relationship Id="rId52" Type="http://schemas.openxmlformats.org/officeDocument/2006/relationships/oleObject" Target="../embeddings/oleObject283.bin"/><Relationship Id="rId60" Type="http://schemas.openxmlformats.org/officeDocument/2006/relationships/oleObject" Target="../embeddings/oleObject287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06.wmf"/><Relationship Id="rId39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292.bin"/><Relationship Id="rId34" Type="http://schemas.openxmlformats.org/officeDocument/2006/relationships/oleObject" Target="../embeddings/oleObject299.bin"/><Relationship Id="rId42" Type="http://schemas.openxmlformats.org/officeDocument/2006/relationships/oleObject" Target="../embeddings/oleObject304.bin"/><Relationship Id="rId47" Type="http://schemas.openxmlformats.org/officeDocument/2006/relationships/image" Target="../media/image3.wmf"/><Relationship Id="rId50" Type="http://schemas.openxmlformats.org/officeDocument/2006/relationships/oleObject" Target="../embeddings/oleObject308.bin"/><Relationship Id="rId55" Type="http://schemas.openxmlformats.org/officeDocument/2006/relationships/image" Target="../media/image116.wmf"/><Relationship Id="rId63" Type="http://schemas.openxmlformats.org/officeDocument/2006/relationships/image" Target="../media/image16.wmf"/><Relationship Id="rId68" Type="http://schemas.openxmlformats.org/officeDocument/2006/relationships/slide" Target="slide33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96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98.bin"/><Relationship Id="rId37" Type="http://schemas.openxmlformats.org/officeDocument/2006/relationships/oleObject" Target="../embeddings/oleObject301.bin"/><Relationship Id="rId40" Type="http://schemas.openxmlformats.org/officeDocument/2006/relationships/oleObject" Target="../embeddings/oleObject303.bin"/><Relationship Id="rId45" Type="http://schemas.openxmlformats.org/officeDocument/2006/relationships/image" Target="../media/image25.wmf"/><Relationship Id="rId53" Type="http://schemas.openxmlformats.org/officeDocument/2006/relationships/image" Target="../media/image1.wmf"/><Relationship Id="rId58" Type="http://schemas.openxmlformats.org/officeDocument/2006/relationships/oleObject" Target="../embeddings/oleObject312.bin"/><Relationship Id="rId66" Type="http://schemas.openxmlformats.org/officeDocument/2006/relationships/image" Target="../media/image119.png"/><Relationship Id="rId5" Type="http://schemas.openxmlformats.org/officeDocument/2006/relationships/slide" Target="slide13.xml"/><Relationship Id="rId61" Type="http://schemas.openxmlformats.org/officeDocument/2006/relationships/image" Target="../media/image118.wmf"/><Relationship Id="rId19" Type="http://schemas.openxmlformats.org/officeDocument/2006/relationships/oleObject" Target="../embeddings/oleObject291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4.wmf"/><Relationship Id="rId48" Type="http://schemas.openxmlformats.org/officeDocument/2006/relationships/oleObject" Target="../embeddings/oleObject307.bin"/><Relationship Id="rId56" Type="http://schemas.openxmlformats.org/officeDocument/2006/relationships/oleObject" Target="../embeddings/oleObject311.bin"/><Relationship Id="rId64" Type="http://schemas.openxmlformats.org/officeDocument/2006/relationships/oleObject" Target="../embeddings/oleObject315.bin"/><Relationship Id="rId8" Type="http://schemas.openxmlformats.org/officeDocument/2006/relationships/slide" Target="slide16.xml"/><Relationship Id="rId51" Type="http://schemas.openxmlformats.org/officeDocument/2006/relationships/image" Target="../media/image5.wmf"/><Relationship Id="rId3" Type="http://schemas.openxmlformats.org/officeDocument/2006/relationships/notesSlide" Target="../notesSlides/notesSlide17.xml"/><Relationship Id="rId12" Type="http://schemas.openxmlformats.org/officeDocument/2006/relationships/slide" Target="slide20.xml"/><Relationship Id="rId17" Type="http://schemas.openxmlformats.org/officeDocument/2006/relationships/oleObject" Target="../embeddings/oleObject290.bin"/><Relationship Id="rId25" Type="http://schemas.openxmlformats.org/officeDocument/2006/relationships/oleObject" Target="../embeddings/oleObject294.bin"/><Relationship Id="rId33" Type="http://schemas.openxmlformats.org/officeDocument/2006/relationships/image" Target="../media/image114.wmf"/><Relationship Id="rId38" Type="http://schemas.openxmlformats.org/officeDocument/2006/relationships/oleObject" Target="../embeddings/oleObject302.bin"/><Relationship Id="rId46" Type="http://schemas.openxmlformats.org/officeDocument/2006/relationships/oleObject" Target="../embeddings/oleObject306.bin"/><Relationship Id="rId59" Type="http://schemas.openxmlformats.org/officeDocument/2006/relationships/image" Target="../media/image102.wmf"/><Relationship Id="rId67" Type="http://schemas.openxmlformats.org/officeDocument/2006/relationships/slide" Target="slide47.xml"/><Relationship Id="rId20" Type="http://schemas.openxmlformats.org/officeDocument/2006/relationships/image" Target="../media/image11.wmf"/><Relationship Id="rId41" Type="http://schemas.openxmlformats.org/officeDocument/2006/relationships/image" Target="../media/image23.wmf"/><Relationship Id="rId54" Type="http://schemas.openxmlformats.org/officeDocument/2006/relationships/oleObject" Target="../embeddings/oleObject310.bin"/><Relationship Id="rId62" Type="http://schemas.openxmlformats.org/officeDocument/2006/relationships/oleObject" Target="../embeddings/oleObject314.bin"/><Relationship Id="rId1" Type="http://schemas.openxmlformats.org/officeDocument/2006/relationships/vmlDrawing" Target="../drawings/vmlDrawing16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93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00.bin"/><Relationship Id="rId49" Type="http://schemas.openxmlformats.org/officeDocument/2006/relationships/image" Target="../media/image4.wmf"/><Relationship Id="rId57" Type="http://schemas.openxmlformats.org/officeDocument/2006/relationships/image" Target="../media/image117.wmf"/><Relationship Id="rId10" Type="http://schemas.openxmlformats.org/officeDocument/2006/relationships/slide" Target="slide18.xml"/><Relationship Id="rId31" Type="http://schemas.openxmlformats.org/officeDocument/2006/relationships/oleObject" Target="../embeddings/oleObject297.bin"/><Relationship Id="rId44" Type="http://schemas.openxmlformats.org/officeDocument/2006/relationships/oleObject" Target="../embeddings/oleObject305.bin"/><Relationship Id="rId52" Type="http://schemas.openxmlformats.org/officeDocument/2006/relationships/oleObject" Target="../embeddings/oleObject309.bin"/><Relationship Id="rId60" Type="http://schemas.openxmlformats.org/officeDocument/2006/relationships/oleObject" Target="../embeddings/oleObject313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13.wmf"/><Relationship Id="rId39" Type="http://schemas.openxmlformats.org/officeDocument/2006/relationships/image" Target="../media/image1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wmf"/><Relationship Id="rId21" Type="http://schemas.openxmlformats.org/officeDocument/2006/relationships/oleObject" Target="../embeddings/oleObject318.bin"/><Relationship Id="rId34" Type="http://schemas.openxmlformats.org/officeDocument/2006/relationships/oleObject" Target="../embeddings/oleObject325.bin"/><Relationship Id="rId42" Type="http://schemas.openxmlformats.org/officeDocument/2006/relationships/oleObject" Target="../embeddings/oleObject330.bin"/><Relationship Id="rId47" Type="http://schemas.openxmlformats.org/officeDocument/2006/relationships/image" Target="../media/image25.wmf"/><Relationship Id="rId50" Type="http://schemas.openxmlformats.org/officeDocument/2006/relationships/oleObject" Target="../embeddings/oleObject334.bin"/><Relationship Id="rId55" Type="http://schemas.openxmlformats.org/officeDocument/2006/relationships/image" Target="../media/image1.wmf"/><Relationship Id="rId63" Type="http://schemas.openxmlformats.org/officeDocument/2006/relationships/image" Target="../media/image125.wmf"/><Relationship Id="rId68" Type="http://schemas.openxmlformats.org/officeDocument/2006/relationships/slide" Target="slide34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22.bin"/><Relationship Id="rId11" Type="http://schemas.openxmlformats.org/officeDocument/2006/relationships/slide" Target="slide19.xml"/><Relationship Id="rId24" Type="http://schemas.openxmlformats.org/officeDocument/2006/relationships/image" Target="../media/image14.wmf"/><Relationship Id="rId32" Type="http://schemas.openxmlformats.org/officeDocument/2006/relationships/oleObject" Target="../embeddings/oleObject324.bin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329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338.bin"/><Relationship Id="rId66" Type="http://schemas.openxmlformats.org/officeDocument/2006/relationships/image" Target="../media/image126.png"/><Relationship Id="rId5" Type="http://schemas.openxmlformats.org/officeDocument/2006/relationships/slide" Target="slide13.xml"/><Relationship Id="rId61" Type="http://schemas.openxmlformats.org/officeDocument/2006/relationships/image" Target="../media/image124.wmf"/><Relationship Id="rId19" Type="http://schemas.openxmlformats.org/officeDocument/2006/relationships/oleObject" Target="../embeddings/oleObject317.bin"/><Relationship Id="rId14" Type="http://schemas.openxmlformats.org/officeDocument/2006/relationships/slide" Target="slide21.xml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321.bin"/><Relationship Id="rId30" Type="http://schemas.openxmlformats.org/officeDocument/2006/relationships/image" Target="../media/image17.wmf"/><Relationship Id="rId35" Type="http://schemas.openxmlformats.org/officeDocument/2006/relationships/image" Target="../media/image120.wmf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333.bin"/><Relationship Id="rId56" Type="http://schemas.openxmlformats.org/officeDocument/2006/relationships/oleObject" Target="../embeddings/oleObject337.bin"/><Relationship Id="rId64" Type="http://schemas.openxmlformats.org/officeDocument/2006/relationships/oleObject" Target="../embeddings/oleObject341.bin"/><Relationship Id="rId8" Type="http://schemas.openxmlformats.org/officeDocument/2006/relationships/slide" Target="slide16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18.xml"/><Relationship Id="rId12" Type="http://schemas.openxmlformats.org/officeDocument/2006/relationships/slide" Target="slide20.xml"/><Relationship Id="rId17" Type="http://schemas.openxmlformats.org/officeDocument/2006/relationships/oleObject" Target="../embeddings/oleObject316.bin"/><Relationship Id="rId25" Type="http://schemas.openxmlformats.org/officeDocument/2006/relationships/oleObject" Target="../embeddings/oleObject320.bin"/><Relationship Id="rId33" Type="http://schemas.openxmlformats.org/officeDocument/2006/relationships/image" Target="../media/image18.wmf"/><Relationship Id="rId38" Type="http://schemas.openxmlformats.org/officeDocument/2006/relationships/oleObject" Target="../embeddings/oleObject327.bin"/><Relationship Id="rId46" Type="http://schemas.openxmlformats.org/officeDocument/2006/relationships/oleObject" Target="../embeddings/oleObject332.bin"/><Relationship Id="rId59" Type="http://schemas.openxmlformats.org/officeDocument/2006/relationships/image" Target="../media/image123.wmf"/><Relationship Id="rId67" Type="http://schemas.openxmlformats.org/officeDocument/2006/relationships/slide" Target="slide48.xml"/><Relationship Id="rId20" Type="http://schemas.openxmlformats.org/officeDocument/2006/relationships/image" Target="../media/image12.wmf"/><Relationship Id="rId41" Type="http://schemas.openxmlformats.org/officeDocument/2006/relationships/image" Target="../media/image121.wmf"/><Relationship Id="rId54" Type="http://schemas.openxmlformats.org/officeDocument/2006/relationships/oleObject" Target="../embeddings/oleObject336.bin"/><Relationship Id="rId62" Type="http://schemas.openxmlformats.org/officeDocument/2006/relationships/oleObject" Target="../embeddings/oleObject340.bin"/><Relationship Id="rId1" Type="http://schemas.openxmlformats.org/officeDocument/2006/relationships/vmlDrawing" Target="../drawings/vmlDrawing17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19.bin"/><Relationship Id="rId28" Type="http://schemas.openxmlformats.org/officeDocument/2006/relationships/image" Target="../media/image16.wmf"/><Relationship Id="rId36" Type="http://schemas.openxmlformats.org/officeDocument/2006/relationships/oleObject" Target="../embeddings/oleObject326.bin"/><Relationship Id="rId49" Type="http://schemas.openxmlformats.org/officeDocument/2006/relationships/image" Target="../media/image3.wmf"/><Relationship Id="rId57" Type="http://schemas.openxmlformats.org/officeDocument/2006/relationships/image" Target="../media/image122.wmf"/><Relationship Id="rId10" Type="http://schemas.openxmlformats.org/officeDocument/2006/relationships/slide" Target="slide18.xml"/><Relationship Id="rId31" Type="http://schemas.openxmlformats.org/officeDocument/2006/relationships/oleObject" Target="../embeddings/oleObject323.bin"/><Relationship Id="rId44" Type="http://schemas.openxmlformats.org/officeDocument/2006/relationships/oleObject" Target="../embeddings/oleObject331.bin"/><Relationship Id="rId52" Type="http://schemas.openxmlformats.org/officeDocument/2006/relationships/oleObject" Target="../embeddings/oleObject335.bin"/><Relationship Id="rId60" Type="http://schemas.openxmlformats.org/officeDocument/2006/relationships/oleObject" Target="../embeddings/oleObject339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1.wmf"/><Relationship Id="rId39" Type="http://schemas.openxmlformats.org/officeDocument/2006/relationships/oleObject" Target="../embeddings/oleObject328.bin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44.bin"/><Relationship Id="rId34" Type="http://schemas.openxmlformats.org/officeDocument/2006/relationships/oleObject" Target="../embeddings/oleObject351.bin"/><Relationship Id="rId42" Type="http://schemas.openxmlformats.org/officeDocument/2006/relationships/oleObject" Target="../embeddings/oleObject356.bin"/><Relationship Id="rId47" Type="http://schemas.openxmlformats.org/officeDocument/2006/relationships/image" Target="../media/image23.wmf"/><Relationship Id="rId50" Type="http://schemas.openxmlformats.org/officeDocument/2006/relationships/oleObject" Target="../embeddings/oleObject360.bin"/><Relationship Id="rId55" Type="http://schemas.openxmlformats.org/officeDocument/2006/relationships/image" Target="../media/image4.wmf"/><Relationship Id="rId63" Type="http://schemas.openxmlformats.org/officeDocument/2006/relationships/image" Target="../media/image27.wmf"/><Relationship Id="rId68" Type="http://schemas.openxmlformats.org/officeDocument/2006/relationships/slide" Target="slide35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48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9.wmf"/><Relationship Id="rId40" Type="http://schemas.openxmlformats.org/officeDocument/2006/relationships/oleObject" Target="../embeddings/oleObject354.bin"/><Relationship Id="rId45" Type="http://schemas.openxmlformats.org/officeDocument/2006/relationships/image" Target="../media/image30.wmf"/><Relationship Id="rId53" Type="http://schemas.openxmlformats.org/officeDocument/2006/relationships/image" Target="../media/image3.wmf"/><Relationship Id="rId58" Type="http://schemas.openxmlformats.org/officeDocument/2006/relationships/oleObject" Target="../embeddings/oleObject364.bin"/><Relationship Id="rId66" Type="http://schemas.openxmlformats.org/officeDocument/2006/relationships/image" Target="../media/image127.png"/><Relationship Id="rId5" Type="http://schemas.openxmlformats.org/officeDocument/2006/relationships/slide" Target="slide13.xml"/><Relationship Id="rId61" Type="http://schemas.openxmlformats.org/officeDocument/2006/relationships/image" Target="../media/image26.wmf"/><Relationship Id="rId19" Type="http://schemas.openxmlformats.org/officeDocument/2006/relationships/oleObject" Target="../embeddings/oleObject343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47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359.bin"/><Relationship Id="rId56" Type="http://schemas.openxmlformats.org/officeDocument/2006/relationships/oleObject" Target="../embeddings/oleObject363.bin"/><Relationship Id="rId64" Type="http://schemas.openxmlformats.org/officeDocument/2006/relationships/oleObject" Target="../embeddings/oleObject367.bin"/><Relationship Id="rId8" Type="http://schemas.openxmlformats.org/officeDocument/2006/relationships/slide" Target="slide16.xml"/><Relationship Id="rId51" Type="http://schemas.openxmlformats.org/officeDocument/2006/relationships/image" Target="../media/image25.wmf"/><Relationship Id="rId3" Type="http://schemas.openxmlformats.org/officeDocument/2006/relationships/notesSlide" Target="../notesSlides/notesSlide19.xml"/><Relationship Id="rId12" Type="http://schemas.openxmlformats.org/officeDocument/2006/relationships/slide" Target="slide11.xml"/><Relationship Id="rId17" Type="http://schemas.openxmlformats.org/officeDocument/2006/relationships/oleObject" Target="../embeddings/oleObject342.bin"/><Relationship Id="rId25" Type="http://schemas.openxmlformats.org/officeDocument/2006/relationships/oleObject" Target="../embeddings/oleObject346.bin"/><Relationship Id="rId33" Type="http://schemas.openxmlformats.org/officeDocument/2006/relationships/oleObject" Target="../embeddings/oleObject350.bin"/><Relationship Id="rId38" Type="http://schemas.openxmlformats.org/officeDocument/2006/relationships/oleObject" Target="../embeddings/oleObject353.bin"/><Relationship Id="rId46" Type="http://schemas.openxmlformats.org/officeDocument/2006/relationships/oleObject" Target="../embeddings/oleObject358.bin"/><Relationship Id="rId59" Type="http://schemas.openxmlformats.org/officeDocument/2006/relationships/image" Target="../media/image1.wmf"/><Relationship Id="rId67" Type="http://schemas.openxmlformats.org/officeDocument/2006/relationships/slide" Target="slide49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355.bin"/><Relationship Id="rId54" Type="http://schemas.openxmlformats.org/officeDocument/2006/relationships/oleObject" Target="../embeddings/oleObject362.bin"/><Relationship Id="rId62" Type="http://schemas.openxmlformats.org/officeDocument/2006/relationships/oleObject" Target="../embeddings/oleObject366.bin"/><Relationship Id="rId1" Type="http://schemas.openxmlformats.org/officeDocument/2006/relationships/vmlDrawing" Target="../drawings/vmlDrawing18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45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52.bin"/><Relationship Id="rId49" Type="http://schemas.openxmlformats.org/officeDocument/2006/relationships/image" Target="../media/image24.wmf"/><Relationship Id="rId57" Type="http://schemas.openxmlformats.org/officeDocument/2006/relationships/image" Target="../media/image5.wmf"/><Relationship Id="rId10" Type="http://schemas.openxmlformats.org/officeDocument/2006/relationships/slide" Target="slide18.xml"/><Relationship Id="rId31" Type="http://schemas.openxmlformats.org/officeDocument/2006/relationships/oleObject" Target="../embeddings/oleObject349.bin"/><Relationship Id="rId44" Type="http://schemas.openxmlformats.org/officeDocument/2006/relationships/oleObject" Target="../embeddings/oleObject357.bin"/><Relationship Id="rId52" Type="http://schemas.openxmlformats.org/officeDocument/2006/relationships/oleObject" Target="../embeddings/oleObject361.bin"/><Relationship Id="rId60" Type="http://schemas.openxmlformats.org/officeDocument/2006/relationships/oleObject" Target="../embeddings/oleObject365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9.wmf"/><Relationship Id="rId39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70.bin"/><Relationship Id="rId34" Type="http://schemas.openxmlformats.org/officeDocument/2006/relationships/oleObject" Target="../embeddings/oleObject377.bin"/><Relationship Id="rId42" Type="http://schemas.openxmlformats.org/officeDocument/2006/relationships/oleObject" Target="../embeddings/oleObject382.bin"/><Relationship Id="rId47" Type="http://schemas.openxmlformats.org/officeDocument/2006/relationships/image" Target="../media/image24.wmf"/><Relationship Id="rId50" Type="http://schemas.openxmlformats.org/officeDocument/2006/relationships/oleObject" Target="../embeddings/oleObject386.bin"/><Relationship Id="rId55" Type="http://schemas.openxmlformats.org/officeDocument/2006/relationships/image" Target="../media/image5.wmf"/><Relationship Id="rId63" Type="http://schemas.openxmlformats.org/officeDocument/2006/relationships/image" Target="../media/image131.wmf"/><Relationship Id="rId68" Type="http://schemas.openxmlformats.org/officeDocument/2006/relationships/slide" Target="slide36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74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29.wmf"/><Relationship Id="rId40" Type="http://schemas.openxmlformats.org/officeDocument/2006/relationships/oleObject" Target="../embeddings/oleObject380.bin"/><Relationship Id="rId45" Type="http://schemas.openxmlformats.org/officeDocument/2006/relationships/image" Target="../media/image130.wmf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390.bin"/><Relationship Id="rId66" Type="http://schemas.openxmlformats.org/officeDocument/2006/relationships/image" Target="../media/image132.png"/><Relationship Id="rId5" Type="http://schemas.openxmlformats.org/officeDocument/2006/relationships/slide" Target="slide13.xml"/><Relationship Id="rId61" Type="http://schemas.openxmlformats.org/officeDocument/2006/relationships/image" Target="../media/image31.wmf"/><Relationship Id="rId19" Type="http://schemas.openxmlformats.org/officeDocument/2006/relationships/oleObject" Target="../embeddings/oleObject369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73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385.bin"/><Relationship Id="rId56" Type="http://schemas.openxmlformats.org/officeDocument/2006/relationships/oleObject" Target="../embeddings/oleObject389.bin"/><Relationship Id="rId64" Type="http://schemas.openxmlformats.org/officeDocument/2006/relationships/oleObject" Target="../embeddings/oleObject393.bin"/><Relationship Id="rId8" Type="http://schemas.openxmlformats.org/officeDocument/2006/relationships/slide" Target="slide16.xml"/><Relationship Id="rId51" Type="http://schemas.openxmlformats.org/officeDocument/2006/relationships/image" Target="../media/image3.wmf"/><Relationship Id="rId3" Type="http://schemas.openxmlformats.org/officeDocument/2006/relationships/notesSlide" Target="../notesSlides/notesSlide20.xml"/><Relationship Id="rId12" Type="http://schemas.openxmlformats.org/officeDocument/2006/relationships/slide" Target="slide11.xml"/><Relationship Id="rId17" Type="http://schemas.openxmlformats.org/officeDocument/2006/relationships/oleObject" Target="../embeddings/oleObject368.bin"/><Relationship Id="rId25" Type="http://schemas.openxmlformats.org/officeDocument/2006/relationships/oleObject" Target="../embeddings/oleObject372.bin"/><Relationship Id="rId33" Type="http://schemas.openxmlformats.org/officeDocument/2006/relationships/oleObject" Target="../embeddings/oleObject376.bin"/><Relationship Id="rId38" Type="http://schemas.openxmlformats.org/officeDocument/2006/relationships/oleObject" Target="../embeddings/oleObject379.bin"/><Relationship Id="rId46" Type="http://schemas.openxmlformats.org/officeDocument/2006/relationships/oleObject" Target="../embeddings/oleObject384.bin"/><Relationship Id="rId59" Type="http://schemas.openxmlformats.org/officeDocument/2006/relationships/image" Target="../media/image27.wmf"/><Relationship Id="rId67" Type="http://schemas.openxmlformats.org/officeDocument/2006/relationships/slide" Target="slide50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381.bin"/><Relationship Id="rId54" Type="http://schemas.openxmlformats.org/officeDocument/2006/relationships/oleObject" Target="../embeddings/oleObject388.bin"/><Relationship Id="rId62" Type="http://schemas.openxmlformats.org/officeDocument/2006/relationships/oleObject" Target="../embeddings/oleObject392.bin"/><Relationship Id="rId1" Type="http://schemas.openxmlformats.org/officeDocument/2006/relationships/vmlDrawing" Target="../drawings/vmlDrawing19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71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78.bin"/><Relationship Id="rId49" Type="http://schemas.openxmlformats.org/officeDocument/2006/relationships/image" Target="../media/image25.wmf"/><Relationship Id="rId57" Type="http://schemas.openxmlformats.org/officeDocument/2006/relationships/image" Target="../media/image1.wmf"/><Relationship Id="rId10" Type="http://schemas.openxmlformats.org/officeDocument/2006/relationships/slide" Target="slide18.xml"/><Relationship Id="rId31" Type="http://schemas.openxmlformats.org/officeDocument/2006/relationships/oleObject" Target="../embeddings/oleObject375.bin"/><Relationship Id="rId44" Type="http://schemas.openxmlformats.org/officeDocument/2006/relationships/oleObject" Target="../embeddings/oleObject383.bin"/><Relationship Id="rId52" Type="http://schemas.openxmlformats.org/officeDocument/2006/relationships/oleObject" Target="../embeddings/oleObject387.bin"/><Relationship Id="rId60" Type="http://schemas.openxmlformats.org/officeDocument/2006/relationships/oleObject" Target="../embeddings/oleObject391.bin"/><Relationship Id="rId65" Type="http://schemas.openxmlformats.org/officeDocument/2006/relationships/image" Target="../media/image83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128.wmf"/><Relationship Id="rId39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96.bin"/><Relationship Id="rId34" Type="http://schemas.openxmlformats.org/officeDocument/2006/relationships/oleObject" Target="../embeddings/oleObject403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410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414.bin"/><Relationship Id="rId63" Type="http://schemas.openxmlformats.org/officeDocument/2006/relationships/oleObject" Target="../embeddings/oleObject418.bin"/><Relationship Id="rId68" Type="http://schemas.openxmlformats.org/officeDocument/2006/relationships/slide" Target="slide37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400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oleObject" Target="../embeddings/oleObject405.bin"/><Relationship Id="rId40" Type="http://schemas.openxmlformats.org/officeDocument/2006/relationships/image" Target="../media/image134.wmf"/><Relationship Id="rId45" Type="http://schemas.openxmlformats.org/officeDocument/2006/relationships/oleObject" Target="../embeddings/oleObject409.bin"/><Relationship Id="rId53" Type="http://schemas.openxmlformats.org/officeDocument/2006/relationships/oleObject" Target="../embeddings/oleObject413.bin"/><Relationship Id="rId58" Type="http://schemas.openxmlformats.org/officeDocument/2006/relationships/image" Target="../media/image136.wmf"/><Relationship Id="rId66" Type="http://schemas.openxmlformats.org/officeDocument/2006/relationships/image" Target="../media/image138.png"/><Relationship Id="rId5" Type="http://schemas.openxmlformats.org/officeDocument/2006/relationships/slide" Target="slide13.xml"/><Relationship Id="rId61" Type="http://schemas.openxmlformats.org/officeDocument/2006/relationships/oleObject" Target="../embeddings/oleObject417.bin"/><Relationship Id="rId19" Type="http://schemas.openxmlformats.org/officeDocument/2006/relationships/oleObject" Target="../embeddings/oleObject395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99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oleObject" Target="../embeddings/oleObject408.bin"/><Relationship Id="rId48" Type="http://schemas.openxmlformats.org/officeDocument/2006/relationships/image" Target="../media/image4.wmf"/><Relationship Id="rId56" Type="http://schemas.openxmlformats.org/officeDocument/2006/relationships/image" Target="../media/image31.wmf"/><Relationship Id="rId64" Type="http://schemas.openxmlformats.org/officeDocument/2006/relationships/image" Target="../media/image20.wmf"/><Relationship Id="rId8" Type="http://schemas.openxmlformats.org/officeDocument/2006/relationships/slide" Target="slide16.xml"/><Relationship Id="rId51" Type="http://schemas.openxmlformats.org/officeDocument/2006/relationships/oleObject" Target="../embeddings/oleObject412.bin"/><Relationship Id="rId3" Type="http://schemas.openxmlformats.org/officeDocument/2006/relationships/notesSlide" Target="../notesSlides/notesSlide21.xml"/><Relationship Id="rId12" Type="http://schemas.openxmlformats.org/officeDocument/2006/relationships/slide" Target="slide11.xml"/><Relationship Id="rId17" Type="http://schemas.openxmlformats.org/officeDocument/2006/relationships/oleObject" Target="../embeddings/oleObject394.bin"/><Relationship Id="rId25" Type="http://schemas.openxmlformats.org/officeDocument/2006/relationships/oleObject" Target="../embeddings/oleObject398.bin"/><Relationship Id="rId33" Type="http://schemas.openxmlformats.org/officeDocument/2006/relationships/oleObject" Target="../embeddings/oleObject402.bin"/><Relationship Id="rId38" Type="http://schemas.openxmlformats.org/officeDocument/2006/relationships/image" Target="../media/image133.wmf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416.bin"/><Relationship Id="rId67" Type="http://schemas.openxmlformats.org/officeDocument/2006/relationships/slide" Target="slide51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407.bin"/><Relationship Id="rId54" Type="http://schemas.openxmlformats.org/officeDocument/2006/relationships/image" Target="../media/image135.wmf"/><Relationship Id="rId62" Type="http://schemas.openxmlformats.org/officeDocument/2006/relationships/image" Target="../media/image137.wmf"/><Relationship Id="rId1" Type="http://schemas.openxmlformats.org/officeDocument/2006/relationships/vmlDrawing" Target="../drawings/vmlDrawing20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97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404.bin"/><Relationship Id="rId49" Type="http://schemas.openxmlformats.org/officeDocument/2006/relationships/oleObject" Target="../embeddings/oleObject411.bin"/><Relationship Id="rId57" Type="http://schemas.openxmlformats.org/officeDocument/2006/relationships/oleObject" Target="../embeddings/oleObject415.bin"/><Relationship Id="rId10" Type="http://schemas.openxmlformats.org/officeDocument/2006/relationships/slide" Target="slide18.xml"/><Relationship Id="rId31" Type="http://schemas.openxmlformats.org/officeDocument/2006/relationships/oleObject" Target="../embeddings/oleObject401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83.wmf"/><Relationship Id="rId65" Type="http://schemas.openxmlformats.org/officeDocument/2006/relationships/oleObject" Target="../embeddings/oleObject419.bin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128.wmf"/><Relationship Id="rId39" Type="http://schemas.openxmlformats.org/officeDocument/2006/relationships/oleObject" Target="../embeddings/oleObject406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427.bin"/><Relationship Id="rId26" Type="http://schemas.openxmlformats.org/officeDocument/2006/relationships/oleObject" Target="../embeddings/oleObject431.bin"/><Relationship Id="rId39" Type="http://schemas.openxmlformats.org/officeDocument/2006/relationships/image" Target="../media/image40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435.bin"/><Relationship Id="rId42" Type="http://schemas.openxmlformats.org/officeDocument/2006/relationships/oleObject" Target="../embeddings/oleObject439.bin"/><Relationship Id="rId47" Type="http://schemas.openxmlformats.org/officeDocument/2006/relationships/image" Target="../media/image31.wmf"/><Relationship Id="rId50" Type="http://schemas.openxmlformats.org/officeDocument/2006/relationships/slide" Target="slide24.xml"/><Relationship Id="rId55" Type="http://schemas.openxmlformats.org/officeDocument/2006/relationships/slide" Target="slide30.xml"/><Relationship Id="rId63" Type="http://schemas.openxmlformats.org/officeDocument/2006/relationships/slide" Target="slide2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6.bin"/><Relationship Id="rId29" Type="http://schemas.openxmlformats.org/officeDocument/2006/relationships/image" Target="../media/image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430.bin"/><Relationship Id="rId32" Type="http://schemas.openxmlformats.org/officeDocument/2006/relationships/oleObject" Target="../embeddings/oleObject434.bin"/><Relationship Id="rId37" Type="http://schemas.openxmlformats.org/officeDocument/2006/relationships/image" Target="../media/image39.wmf"/><Relationship Id="rId40" Type="http://schemas.openxmlformats.org/officeDocument/2006/relationships/oleObject" Target="../embeddings/oleObject438.bin"/><Relationship Id="rId45" Type="http://schemas.openxmlformats.org/officeDocument/2006/relationships/image" Target="../media/image43.wmf"/><Relationship Id="rId53" Type="http://schemas.openxmlformats.org/officeDocument/2006/relationships/slide" Target="slide28.xml"/><Relationship Id="rId58" Type="http://schemas.openxmlformats.org/officeDocument/2006/relationships/slide" Target="slide33.xml"/><Relationship Id="rId5" Type="http://schemas.openxmlformats.org/officeDocument/2006/relationships/image" Target="../media/image32.wmf"/><Relationship Id="rId61" Type="http://schemas.openxmlformats.org/officeDocument/2006/relationships/slide" Target="slide36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425.bin"/><Relationship Id="rId22" Type="http://schemas.openxmlformats.org/officeDocument/2006/relationships/oleObject" Target="../embeddings/oleObject429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433.bin"/><Relationship Id="rId35" Type="http://schemas.openxmlformats.org/officeDocument/2006/relationships/image" Target="../media/image38.wmf"/><Relationship Id="rId43" Type="http://schemas.openxmlformats.org/officeDocument/2006/relationships/image" Target="../media/image42.wmf"/><Relationship Id="rId48" Type="http://schemas.openxmlformats.org/officeDocument/2006/relationships/slide" Target="slide10.xml"/><Relationship Id="rId56" Type="http://schemas.openxmlformats.org/officeDocument/2006/relationships/slide" Target="slide31.xml"/><Relationship Id="rId8" Type="http://schemas.openxmlformats.org/officeDocument/2006/relationships/oleObject" Target="../embeddings/oleObject422.bin"/><Relationship Id="rId51" Type="http://schemas.openxmlformats.org/officeDocument/2006/relationships/slide" Target="slide26.xml"/><Relationship Id="rId3" Type="http://schemas.openxmlformats.org/officeDocument/2006/relationships/notesSlide" Target="../notesSlides/notesSlide22.xml"/><Relationship Id="rId12" Type="http://schemas.openxmlformats.org/officeDocument/2006/relationships/oleObject" Target="../embeddings/oleObject424.bin"/><Relationship Id="rId17" Type="http://schemas.openxmlformats.org/officeDocument/2006/relationships/image" Target="../media/image35.wmf"/><Relationship Id="rId25" Type="http://schemas.openxmlformats.org/officeDocument/2006/relationships/image" Target="../media/image25.wmf"/><Relationship Id="rId33" Type="http://schemas.openxmlformats.org/officeDocument/2006/relationships/image" Target="../media/image1.wmf"/><Relationship Id="rId38" Type="http://schemas.openxmlformats.org/officeDocument/2006/relationships/oleObject" Target="../embeddings/oleObject437.bin"/><Relationship Id="rId46" Type="http://schemas.openxmlformats.org/officeDocument/2006/relationships/oleObject" Target="../embeddings/oleObject441.bin"/><Relationship Id="rId59" Type="http://schemas.openxmlformats.org/officeDocument/2006/relationships/slide" Target="slide34.xml"/><Relationship Id="rId20" Type="http://schemas.openxmlformats.org/officeDocument/2006/relationships/oleObject" Target="../embeddings/oleObject428.bin"/><Relationship Id="rId41" Type="http://schemas.openxmlformats.org/officeDocument/2006/relationships/image" Target="../media/image41.wmf"/><Relationship Id="rId54" Type="http://schemas.openxmlformats.org/officeDocument/2006/relationships/slide" Target="slide29.xml"/><Relationship Id="rId62" Type="http://schemas.openxmlformats.org/officeDocument/2006/relationships/slide" Target="slide3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21.bin"/><Relationship Id="rId15" Type="http://schemas.openxmlformats.org/officeDocument/2006/relationships/image" Target="../media/image34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432.bin"/><Relationship Id="rId36" Type="http://schemas.openxmlformats.org/officeDocument/2006/relationships/oleObject" Target="../embeddings/oleObject436.bin"/><Relationship Id="rId49" Type="http://schemas.openxmlformats.org/officeDocument/2006/relationships/slide" Target="slide38.xml"/><Relationship Id="rId57" Type="http://schemas.openxmlformats.org/officeDocument/2006/relationships/slide" Target="slide32.xml"/><Relationship Id="rId10" Type="http://schemas.openxmlformats.org/officeDocument/2006/relationships/oleObject" Target="../embeddings/oleObject423.bin"/><Relationship Id="rId31" Type="http://schemas.openxmlformats.org/officeDocument/2006/relationships/image" Target="../media/image5.wmf"/><Relationship Id="rId44" Type="http://schemas.openxmlformats.org/officeDocument/2006/relationships/oleObject" Target="../embeddings/oleObject440.bin"/><Relationship Id="rId52" Type="http://schemas.openxmlformats.org/officeDocument/2006/relationships/slide" Target="slide27.xml"/><Relationship Id="rId60" Type="http://schemas.openxmlformats.org/officeDocument/2006/relationships/slide" Target="slide35.xml"/><Relationship Id="rId4" Type="http://schemas.openxmlformats.org/officeDocument/2006/relationships/oleObject" Target="../embeddings/oleObject420.bin"/><Relationship Id="rId9" Type="http://schemas.openxmlformats.org/officeDocument/2006/relationships/image" Target="../media/image12.wmf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443.bin"/><Relationship Id="rId34" Type="http://schemas.openxmlformats.org/officeDocument/2006/relationships/image" Target="../media/image35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456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460.bin"/><Relationship Id="rId63" Type="http://schemas.openxmlformats.org/officeDocument/2006/relationships/oleObject" Target="../embeddings/oleObject464.bin"/><Relationship Id="rId68" Type="http://schemas.openxmlformats.org/officeDocument/2006/relationships/slide" Target="slide39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6.xml"/><Relationship Id="rId29" Type="http://schemas.openxmlformats.org/officeDocument/2006/relationships/oleObject" Target="../embeddings/oleObject447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47.wmf"/><Relationship Id="rId37" Type="http://schemas.openxmlformats.org/officeDocument/2006/relationships/oleObject" Target="../embeddings/oleObject451.bin"/><Relationship Id="rId40" Type="http://schemas.openxmlformats.org/officeDocument/2006/relationships/image" Target="../media/image48.wmf"/><Relationship Id="rId45" Type="http://schemas.openxmlformats.org/officeDocument/2006/relationships/oleObject" Target="../embeddings/oleObject455.bin"/><Relationship Id="rId53" Type="http://schemas.openxmlformats.org/officeDocument/2006/relationships/oleObject" Target="../embeddings/oleObject459.bin"/><Relationship Id="rId58" Type="http://schemas.openxmlformats.org/officeDocument/2006/relationships/image" Target="../media/image49.wmf"/><Relationship Id="rId66" Type="http://schemas.openxmlformats.org/officeDocument/2006/relationships/image" Target="../media/image31.wmf"/><Relationship Id="rId5" Type="http://schemas.openxmlformats.org/officeDocument/2006/relationships/image" Target="../media/image139.wmf"/><Relationship Id="rId61" Type="http://schemas.openxmlformats.org/officeDocument/2006/relationships/oleObject" Target="../embeddings/oleObject463.bin"/><Relationship Id="rId19" Type="http://schemas.openxmlformats.org/officeDocument/2006/relationships/chart" Target="../charts/chart1.xml"/><Relationship Id="rId14" Type="http://schemas.openxmlformats.org/officeDocument/2006/relationships/slide" Target="slide34.xml"/><Relationship Id="rId22" Type="http://schemas.openxmlformats.org/officeDocument/2006/relationships/image" Target="../media/image45.wmf"/><Relationship Id="rId27" Type="http://schemas.openxmlformats.org/officeDocument/2006/relationships/oleObject" Target="../embeddings/oleObject446.bin"/><Relationship Id="rId30" Type="http://schemas.openxmlformats.org/officeDocument/2006/relationships/image" Target="../media/image46.wmf"/><Relationship Id="rId35" Type="http://schemas.openxmlformats.org/officeDocument/2006/relationships/oleObject" Target="../embeddings/oleObject450.bin"/><Relationship Id="rId43" Type="http://schemas.openxmlformats.org/officeDocument/2006/relationships/oleObject" Target="../embeddings/oleObject454.bin"/><Relationship Id="rId48" Type="http://schemas.openxmlformats.org/officeDocument/2006/relationships/image" Target="../media/image4.wmf"/><Relationship Id="rId56" Type="http://schemas.openxmlformats.org/officeDocument/2006/relationships/image" Target="../media/image39.wmf"/><Relationship Id="rId64" Type="http://schemas.openxmlformats.org/officeDocument/2006/relationships/image" Target="../media/image52.wmf"/><Relationship Id="rId8" Type="http://schemas.openxmlformats.org/officeDocument/2006/relationships/slide" Target="slide28.xml"/><Relationship Id="rId51" Type="http://schemas.openxmlformats.org/officeDocument/2006/relationships/oleObject" Target="../embeddings/oleObject458.bin"/><Relationship Id="rId3" Type="http://schemas.openxmlformats.org/officeDocument/2006/relationships/notesSlide" Target="../notesSlides/notesSlide23.xml"/><Relationship Id="rId12" Type="http://schemas.openxmlformats.org/officeDocument/2006/relationships/slide" Target="slide32.xml"/><Relationship Id="rId17" Type="http://schemas.openxmlformats.org/officeDocument/2006/relationships/slide" Target="slide37.xml"/><Relationship Id="rId25" Type="http://schemas.openxmlformats.org/officeDocument/2006/relationships/oleObject" Target="../embeddings/oleObject445.bin"/><Relationship Id="rId33" Type="http://schemas.openxmlformats.org/officeDocument/2006/relationships/oleObject" Target="../embeddings/oleObject449.bin"/><Relationship Id="rId38" Type="http://schemas.openxmlformats.org/officeDocument/2006/relationships/image" Target="../media/image37.wmf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462.bin"/><Relationship Id="rId67" Type="http://schemas.openxmlformats.org/officeDocument/2006/relationships/slide" Target="slide11.xml"/><Relationship Id="rId20" Type="http://schemas.openxmlformats.org/officeDocument/2006/relationships/chart" Target="../charts/chart2.xml"/><Relationship Id="rId41" Type="http://schemas.openxmlformats.org/officeDocument/2006/relationships/oleObject" Target="../embeddings/oleObject453.bin"/><Relationship Id="rId54" Type="http://schemas.openxmlformats.org/officeDocument/2006/relationships/image" Target="../media/image38.wmf"/><Relationship Id="rId62" Type="http://schemas.openxmlformats.org/officeDocument/2006/relationships/image" Target="../media/image51.wmf"/><Relationship Id="rId1" Type="http://schemas.openxmlformats.org/officeDocument/2006/relationships/vmlDrawing" Target="../drawings/vmlDrawing22.vml"/><Relationship Id="rId6" Type="http://schemas.openxmlformats.org/officeDocument/2006/relationships/slide" Target="slide26.xml"/><Relationship Id="rId15" Type="http://schemas.openxmlformats.org/officeDocument/2006/relationships/slide" Target="slide35.xml"/><Relationship Id="rId23" Type="http://schemas.openxmlformats.org/officeDocument/2006/relationships/oleObject" Target="../embeddings/oleObject444.bin"/><Relationship Id="rId28" Type="http://schemas.openxmlformats.org/officeDocument/2006/relationships/image" Target="../media/image13.wmf"/><Relationship Id="rId36" Type="http://schemas.openxmlformats.org/officeDocument/2006/relationships/image" Target="../media/image36.wmf"/><Relationship Id="rId49" Type="http://schemas.openxmlformats.org/officeDocument/2006/relationships/oleObject" Target="../embeddings/oleObject457.bin"/><Relationship Id="rId57" Type="http://schemas.openxmlformats.org/officeDocument/2006/relationships/oleObject" Target="../embeddings/oleObject461.bin"/><Relationship Id="rId10" Type="http://schemas.openxmlformats.org/officeDocument/2006/relationships/slide" Target="slide30.xml"/><Relationship Id="rId31" Type="http://schemas.openxmlformats.org/officeDocument/2006/relationships/oleObject" Target="../embeddings/oleObject448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140.wmf"/><Relationship Id="rId65" Type="http://schemas.openxmlformats.org/officeDocument/2006/relationships/oleObject" Target="../embeddings/oleObject465.bin"/><Relationship Id="rId4" Type="http://schemas.openxmlformats.org/officeDocument/2006/relationships/oleObject" Target="../embeddings/oleObject442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25.xml"/><Relationship Id="rId39" Type="http://schemas.openxmlformats.org/officeDocument/2006/relationships/oleObject" Target="../embeddings/oleObject452.bin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467.bin"/><Relationship Id="rId34" Type="http://schemas.openxmlformats.org/officeDocument/2006/relationships/image" Target="../media/image36.wmf"/><Relationship Id="rId42" Type="http://schemas.openxmlformats.org/officeDocument/2006/relationships/oleObject" Target="../embeddings/oleObject478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482.bin"/><Relationship Id="rId55" Type="http://schemas.openxmlformats.org/officeDocument/2006/relationships/image" Target="../media/image39.wmf"/><Relationship Id="rId63" Type="http://schemas.openxmlformats.org/officeDocument/2006/relationships/image" Target="../media/image59.wmf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471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475.bin"/><Relationship Id="rId40" Type="http://schemas.openxmlformats.org/officeDocument/2006/relationships/oleObject" Target="../embeddings/oleObject477.bin"/><Relationship Id="rId45" Type="http://schemas.openxmlformats.org/officeDocument/2006/relationships/image" Target="../media/image3.wmf"/><Relationship Id="rId53" Type="http://schemas.openxmlformats.org/officeDocument/2006/relationships/image" Target="../media/image38.wmf"/><Relationship Id="rId58" Type="http://schemas.openxmlformats.org/officeDocument/2006/relationships/oleObject" Target="../embeddings/oleObject486.bin"/><Relationship Id="rId66" Type="http://schemas.openxmlformats.org/officeDocument/2006/relationships/slide" Target="slide12.xml"/><Relationship Id="rId5" Type="http://schemas.openxmlformats.org/officeDocument/2006/relationships/slide" Target="slide27.xml"/><Relationship Id="rId61" Type="http://schemas.openxmlformats.org/officeDocument/2006/relationships/image" Target="../media/image58.wmf"/><Relationship Id="rId19" Type="http://schemas.openxmlformats.org/officeDocument/2006/relationships/oleObject" Target="../embeddings/oleObject466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470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474.bin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481.bin"/><Relationship Id="rId56" Type="http://schemas.openxmlformats.org/officeDocument/2006/relationships/oleObject" Target="../embeddings/oleObject485.bin"/><Relationship Id="rId64" Type="http://schemas.openxmlformats.org/officeDocument/2006/relationships/oleObject" Target="../embeddings/oleObject489.bin"/><Relationship Id="rId8" Type="http://schemas.openxmlformats.org/officeDocument/2006/relationships/slide" Target="slide30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24.xml"/><Relationship Id="rId12" Type="http://schemas.openxmlformats.org/officeDocument/2006/relationships/slide" Target="slide34.xml"/><Relationship Id="rId17" Type="http://schemas.openxmlformats.org/officeDocument/2006/relationships/chart" Target="../charts/chart3.xml"/><Relationship Id="rId25" Type="http://schemas.openxmlformats.org/officeDocument/2006/relationships/oleObject" Target="../embeddings/oleObject469.bin"/><Relationship Id="rId33" Type="http://schemas.openxmlformats.org/officeDocument/2006/relationships/oleObject" Target="../embeddings/oleObject473.bin"/><Relationship Id="rId38" Type="http://schemas.openxmlformats.org/officeDocument/2006/relationships/oleObject" Target="../embeddings/oleObject476.bin"/><Relationship Id="rId46" Type="http://schemas.openxmlformats.org/officeDocument/2006/relationships/oleObject" Target="../embeddings/oleObject480.bin"/><Relationship Id="rId59" Type="http://schemas.openxmlformats.org/officeDocument/2006/relationships/image" Target="../media/image57.wmf"/><Relationship Id="rId67" Type="http://schemas.openxmlformats.org/officeDocument/2006/relationships/slide" Target="slide40.xml"/><Relationship Id="rId20" Type="http://schemas.openxmlformats.org/officeDocument/2006/relationships/image" Target="../media/image54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484.bin"/><Relationship Id="rId62" Type="http://schemas.openxmlformats.org/officeDocument/2006/relationships/oleObject" Target="../embeddings/oleObject488.bin"/><Relationship Id="rId1" Type="http://schemas.openxmlformats.org/officeDocument/2006/relationships/vmlDrawing" Target="../drawings/vmlDrawing23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468.bin"/><Relationship Id="rId28" Type="http://schemas.openxmlformats.org/officeDocument/2006/relationships/image" Target="../media/image46.wmf"/><Relationship Id="rId36" Type="http://schemas.openxmlformats.org/officeDocument/2006/relationships/image" Target="../media/image37.wmf"/><Relationship Id="rId49" Type="http://schemas.openxmlformats.org/officeDocument/2006/relationships/image" Target="../media/image5.wmf"/><Relationship Id="rId57" Type="http://schemas.openxmlformats.org/officeDocument/2006/relationships/image" Target="../media/image56.wmf"/><Relationship Id="rId10" Type="http://schemas.openxmlformats.org/officeDocument/2006/relationships/slide" Target="slide32.xml"/><Relationship Id="rId31" Type="http://schemas.openxmlformats.org/officeDocument/2006/relationships/oleObject" Target="../embeddings/oleObject472.bin"/><Relationship Id="rId44" Type="http://schemas.openxmlformats.org/officeDocument/2006/relationships/oleObject" Target="../embeddings/oleObject479.bin"/><Relationship Id="rId52" Type="http://schemas.openxmlformats.org/officeDocument/2006/relationships/oleObject" Target="../embeddings/oleObject483.bin"/><Relationship Id="rId60" Type="http://schemas.openxmlformats.org/officeDocument/2006/relationships/oleObject" Target="../embeddings/oleObject487.bin"/><Relationship Id="rId65" Type="http://schemas.openxmlformats.org/officeDocument/2006/relationships/image" Target="../media/image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4.xml"/><Relationship Id="rId39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491.bin"/><Relationship Id="rId34" Type="http://schemas.openxmlformats.org/officeDocument/2006/relationships/image" Target="../media/image36.wmf"/><Relationship Id="rId42" Type="http://schemas.openxmlformats.org/officeDocument/2006/relationships/oleObject" Target="../embeddings/oleObject502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506.bin"/><Relationship Id="rId55" Type="http://schemas.openxmlformats.org/officeDocument/2006/relationships/image" Target="../media/image39.wmf"/><Relationship Id="rId63" Type="http://schemas.openxmlformats.org/officeDocument/2006/relationships/image" Target="../media/image66.wmf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495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499.bin"/><Relationship Id="rId40" Type="http://schemas.openxmlformats.org/officeDocument/2006/relationships/oleObject" Target="../embeddings/oleObject501.bin"/><Relationship Id="rId45" Type="http://schemas.openxmlformats.org/officeDocument/2006/relationships/image" Target="../media/image3.wmf"/><Relationship Id="rId53" Type="http://schemas.openxmlformats.org/officeDocument/2006/relationships/image" Target="../media/image38.wmf"/><Relationship Id="rId58" Type="http://schemas.openxmlformats.org/officeDocument/2006/relationships/oleObject" Target="../embeddings/oleObject510.bin"/><Relationship Id="rId66" Type="http://schemas.openxmlformats.org/officeDocument/2006/relationships/slide" Target="slide13.xml"/><Relationship Id="rId5" Type="http://schemas.openxmlformats.org/officeDocument/2006/relationships/slide" Target="slide27.xml"/><Relationship Id="rId61" Type="http://schemas.openxmlformats.org/officeDocument/2006/relationships/image" Target="../media/image65.wmf"/><Relationship Id="rId19" Type="http://schemas.openxmlformats.org/officeDocument/2006/relationships/oleObject" Target="../embeddings/oleObject490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494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498.bin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505.bin"/><Relationship Id="rId56" Type="http://schemas.openxmlformats.org/officeDocument/2006/relationships/oleObject" Target="../embeddings/oleObject509.bin"/><Relationship Id="rId64" Type="http://schemas.openxmlformats.org/officeDocument/2006/relationships/oleObject" Target="../embeddings/oleObject513.bin"/><Relationship Id="rId8" Type="http://schemas.openxmlformats.org/officeDocument/2006/relationships/slide" Target="slide30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25.xml"/><Relationship Id="rId12" Type="http://schemas.openxmlformats.org/officeDocument/2006/relationships/slide" Target="slide34.xml"/><Relationship Id="rId17" Type="http://schemas.openxmlformats.org/officeDocument/2006/relationships/chart" Target="../charts/chart5.xml"/><Relationship Id="rId25" Type="http://schemas.openxmlformats.org/officeDocument/2006/relationships/oleObject" Target="../embeddings/oleObject493.bin"/><Relationship Id="rId33" Type="http://schemas.openxmlformats.org/officeDocument/2006/relationships/oleObject" Target="../embeddings/oleObject497.bin"/><Relationship Id="rId38" Type="http://schemas.openxmlformats.org/officeDocument/2006/relationships/oleObject" Target="../embeddings/oleObject500.bin"/><Relationship Id="rId46" Type="http://schemas.openxmlformats.org/officeDocument/2006/relationships/oleObject" Target="../embeddings/oleObject504.bin"/><Relationship Id="rId59" Type="http://schemas.openxmlformats.org/officeDocument/2006/relationships/image" Target="../media/image64.wmf"/><Relationship Id="rId67" Type="http://schemas.openxmlformats.org/officeDocument/2006/relationships/slide" Target="slide41.xml"/><Relationship Id="rId20" Type="http://schemas.openxmlformats.org/officeDocument/2006/relationships/image" Target="../media/image6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508.bin"/><Relationship Id="rId62" Type="http://schemas.openxmlformats.org/officeDocument/2006/relationships/oleObject" Target="../embeddings/oleObject512.bin"/><Relationship Id="rId1" Type="http://schemas.openxmlformats.org/officeDocument/2006/relationships/vmlDrawing" Target="../drawings/vmlDrawing24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492.bin"/><Relationship Id="rId28" Type="http://schemas.openxmlformats.org/officeDocument/2006/relationships/image" Target="../media/image46.wmf"/><Relationship Id="rId36" Type="http://schemas.openxmlformats.org/officeDocument/2006/relationships/image" Target="../media/image37.wmf"/><Relationship Id="rId49" Type="http://schemas.openxmlformats.org/officeDocument/2006/relationships/image" Target="../media/image5.wmf"/><Relationship Id="rId57" Type="http://schemas.openxmlformats.org/officeDocument/2006/relationships/image" Target="../media/image63.wmf"/><Relationship Id="rId10" Type="http://schemas.openxmlformats.org/officeDocument/2006/relationships/slide" Target="slide32.xml"/><Relationship Id="rId31" Type="http://schemas.openxmlformats.org/officeDocument/2006/relationships/oleObject" Target="../embeddings/oleObject496.bin"/><Relationship Id="rId44" Type="http://schemas.openxmlformats.org/officeDocument/2006/relationships/oleObject" Target="../embeddings/oleObject503.bin"/><Relationship Id="rId52" Type="http://schemas.openxmlformats.org/officeDocument/2006/relationships/oleObject" Target="../embeddings/oleObject507.bin"/><Relationship Id="rId60" Type="http://schemas.openxmlformats.org/officeDocument/2006/relationships/oleObject" Target="../embeddings/oleObject511.bin"/><Relationship Id="rId65" Type="http://schemas.openxmlformats.org/officeDocument/2006/relationships/image" Target="../media/image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6.xml"/><Relationship Id="rId39" Type="http://schemas.openxmlformats.org/officeDocument/2006/relationships/image" Target="../media/image62.wmf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515.bin"/><Relationship Id="rId34" Type="http://schemas.openxmlformats.org/officeDocument/2006/relationships/oleObject" Target="../embeddings/oleObject522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529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533.bin"/><Relationship Id="rId63" Type="http://schemas.openxmlformats.org/officeDocument/2006/relationships/oleObject" Target="../embeddings/oleObject537.bin"/><Relationship Id="rId68" Type="http://schemas.openxmlformats.org/officeDocument/2006/relationships/slide" Target="slide42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519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71.wmf"/><Relationship Id="rId40" Type="http://schemas.openxmlformats.org/officeDocument/2006/relationships/image" Target="../media/image72.wmf"/><Relationship Id="rId45" Type="http://schemas.openxmlformats.org/officeDocument/2006/relationships/oleObject" Target="../embeddings/oleObject528.bin"/><Relationship Id="rId53" Type="http://schemas.openxmlformats.org/officeDocument/2006/relationships/oleObject" Target="../embeddings/oleObject532.bin"/><Relationship Id="rId58" Type="http://schemas.openxmlformats.org/officeDocument/2006/relationships/image" Target="../media/image75.wmf"/><Relationship Id="rId66" Type="http://schemas.openxmlformats.org/officeDocument/2006/relationships/image" Target="../media/image31.wmf"/><Relationship Id="rId5" Type="http://schemas.openxmlformats.org/officeDocument/2006/relationships/slide" Target="slide27.xml"/><Relationship Id="rId61" Type="http://schemas.openxmlformats.org/officeDocument/2006/relationships/oleObject" Target="../embeddings/oleObject536.bin"/><Relationship Id="rId19" Type="http://schemas.openxmlformats.org/officeDocument/2006/relationships/oleObject" Target="../embeddings/oleObject514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518.bin"/><Relationship Id="rId30" Type="http://schemas.openxmlformats.org/officeDocument/2006/relationships/image" Target="../media/image15.wmf"/><Relationship Id="rId35" Type="http://schemas.openxmlformats.org/officeDocument/2006/relationships/image" Target="../media/image70.wmf"/><Relationship Id="rId43" Type="http://schemas.openxmlformats.org/officeDocument/2006/relationships/oleObject" Target="../embeddings/oleObject527.bin"/><Relationship Id="rId48" Type="http://schemas.openxmlformats.org/officeDocument/2006/relationships/image" Target="../media/image4.wmf"/><Relationship Id="rId56" Type="http://schemas.openxmlformats.org/officeDocument/2006/relationships/image" Target="../media/image74.wmf"/><Relationship Id="rId64" Type="http://schemas.openxmlformats.org/officeDocument/2006/relationships/image" Target="../media/image77.wmf"/><Relationship Id="rId8" Type="http://schemas.openxmlformats.org/officeDocument/2006/relationships/slide" Target="slide30.xml"/><Relationship Id="rId51" Type="http://schemas.openxmlformats.org/officeDocument/2006/relationships/oleObject" Target="../embeddings/oleObject531.bin"/><Relationship Id="rId3" Type="http://schemas.openxmlformats.org/officeDocument/2006/relationships/notesSlide" Target="../notesSlides/notesSlide26.xml"/><Relationship Id="rId12" Type="http://schemas.openxmlformats.org/officeDocument/2006/relationships/slide" Target="slide34.xml"/><Relationship Id="rId17" Type="http://schemas.openxmlformats.org/officeDocument/2006/relationships/chart" Target="../charts/chart7.xml"/><Relationship Id="rId25" Type="http://schemas.openxmlformats.org/officeDocument/2006/relationships/oleObject" Target="../embeddings/oleObject517.bin"/><Relationship Id="rId33" Type="http://schemas.openxmlformats.org/officeDocument/2006/relationships/oleObject" Target="../embeddings/oleObject521.bin"/><Relationship Id="rId38" Type="http://schemas.openxmlformats.org/officeDocument/2006/relationships/oleObject" Target="../embeddings/oleObject524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535.bin"/><Relationship Id="rId67" Type="http://schemas.openxmlformats.org/officeDocument/2006/relationships/slide" Target="slide14.xml"/><Relationship Id="rId20" Type="http://schemas.openxmlformats.org/officeDocument/2006/relationships/image" Target="../media/image68.wmf"/><Relationship Id="rId41" Type="http://schemas.openxmlformats.org/officeDocument/2006/relationships/oleObject" Target="../embeddings/oleObject526.bin"/><Relationship Id="rId54" Type="http://schemas.openxmlformats.org/officeDocument/2006/relationships/image" Target="../media/image73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25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516.bin"/><Relationship Id="rId28" Type="http://schemas.openxmlformats.org/officeDocument/2006/relationships/image" Target="../media/image69.wmf"/><Relationship Id="rId36" Type="http://schemas.openxmlformats.org/officeDocument/2006/relationships/oleObject" Target="../embeddings/oleObject523.bin"/><Relationship Id="rId49" Type="http://schemas.openxmlformats.org/officeDocument/2006/relationships/oleObject" Target="../embeddings/oleObject530.bin"/><Relationship Id="rId57" Type="http://schemas.openxmlformats.org/officeDocument/2006/relationships/oleObject" Target="../embeddings/oleObject534.bin"/><Relationship Id="rId10" Type="http://schemas.openxmlformats.org/officeDocument/2006/relationships/slide" Target="slide32.xml"/><Relationship Id="rId31" Type="http://schemas.openxmlformats.org/officeDocument/2006/relationships/oleObject" Target="../embeddings/oleObject520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538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8.xml"/><Relationship Id="rId39" Type="http://schemas.openxmlformats.org/officeDocument/2006/relationships/oleObject" Target="../embeddings/oleObject525.bin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540.bin"/><Relationship Id="rId34" Type="http://schemas.openxmlformats.org/officeDocument/2006/relationships/oleObject" Target="../embeddings/oleObject547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554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558.bin"/><Relationship Id="rId63" Type="http://schemas.openxmlformats.org/officeDocument/2006/relationships/oleObject" Target="../embeddings/oleObject562.bin"/><Relationship Id="rId68" Type="http://schemas.openxmlformats.org/officeDocument/2006/relationships/slide" Target="slide43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544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82.wmf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553.bin"/><Relationship Id="rId53" Type="http://schemas.openxmlformats.org/officeDocument/2006/relationships/oleObject" Target="../embeddings/oleObject557.bin"/><Relationship Id="rId58" Type="http://schemas.openxmlformats.org/officeDocument/2006/relationships/image" Target="../media/image86.wmf"/><Relationship Id="rId66" Type="http://schemas.openxmlformats.org/officeDocument/2006/relationships/image" Target="../media/image31.wmf"/><Relationship Id="rId5" Type="http://schemas.openxmlformats.org/officeDocument/2006/relationships/slide" Target="slide27.xml"/><Relationship Id="rId61" Type="http://schemas.openxmlformats.org/officeDocument/2006/relationships/oleObject" Target="../embeddings/oleObject561.bin"/><Relationship Id="rId19" Type="http://schemas.openxmlformats.org/officeDocument/2006/relationships/oleObject" Target="../embeddings/oleObject539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543.bin"/><Relationship Id="rId30" Type="http://schemas.openxmlformats.org/officeDocument/2006/relationships/image" Target="../media/image15.wmf"/><Relationship Id="rId35" Type="http://schemas.openxmlformats.org/officeDocument/2006/relationships/image" Target="../media/image81.wmf"/><Relationship Id="rId43" Type="http://schemas.openxmlformats.org/officeDocument/2006/relationships/oleObject" Target="../embeddings/oleObject552.bin"/><Relationship Id="rId48" Type="http://schemas.openxmlformats.org/officeDocument/2006/relationships/image" Target="../media/image4.wmf"/><Relationship Id="rId56" Type="http://schemas.openxmlformats.org/officeDocument/2006/relationships/image" Target="../media/image85.wmf"/><Relationship Id="rId64" Type="http://schemas.openxmlformats.org/officeDocument/2006/relationships/image" Target="../media/image88.wmf"/><Relationship Id="rId8" Type="http://schemas.openxmlformats.org/officeDocument/2006/relationships/slide" Target="slide30.xml"/><Relationship Id="rId51" Type="http://schemas.openxmlformats.org/officeDocument/2006/relationships/oleObject" Target="../embeddings/oleObject556.bin"/><Relationship Id="rId3" Type="http://schemas.openxmlformats.org/officeDocument/2006/relationships/notesSlide" Target="../notesSlides/notesSlide27.xml"/><Relationship Id="rId12" Type="http://schemas.openxmlformats.org/officeDocument/2006/relationships/slide" Target="slide34.xml"/><Relationship Id="rId17" Type="http://schemas.openxmlformats.org/officeDocument/2006/relationships/chart" Target="../charts/chart9.xml"/><Relationship Id="rId25" Type="http://schemas.openxmlformats.org/officeDocument/2006/relationships/oleObject" Target="../embeddings/oleObject542.bin"/><Relationship Id="rId33" Type="http://schemas.openxmlformats.org/officeDocument/2006/relationships/oleObject" Target="../embeddings/oleObject546.bin"/><Relationship Id="rId38" Type="http://schemas.openxmlformats.org/officeDocument/2006/relationships/oleObject" Target="../embeddings/oleObject549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560.bin"/><Relationship Id="rId67" Type="http://schemas.openxmlformats.org/officeDocument/2006/relationships/slide" Target="slide15.xml"/><Relationship Id="rId20" Type="http://schemas.openxmlformats.org/officeDocument/2006/relationships/image" Target="../media/image79.wmf"/><Relationship Id="rId41" Type="http://schemas.openxmlformats.org/officeDocument/2006/relationships/oleObject" Target="../embeddings/oleObject551.bin"/><Relationship Id="rId54" Type="http://schemas.openxmlformats.org/officeDocument/2006/relationships/image" Target="../media/image84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26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541.bin"/><Relationship Id="rId28" Type="http://schemas.openxmlformats.org/officeDocument/2006/relationships/image" Target="../media/image80.wmf"/><Relationship Id="rId36" Type="http://schemas.openxmlformats.org/officeDocument/2006/relationships/oleObject" Target="../embeddings/oleObject548.bin"/><Relationship Id="rId49" Type="http://schemas.openxmlformats.org/officeDocument/2006/relationships/oleObject" Target="../embeddings/oleObject555.bin"/><Relationship Id="rId57" Type="http://schemas.openxmlformats.org/officeDocument/2006/relationships/oleObject" Target="../embeddings/oleObject559.bin"/><Relationship Id="rId10" Type="http://schemas.openxmlformats.org/officeDocument/2006/relationships/slide" Target="slide32.xml"/><Relationship Id="rId31" Type="http://schemas.openxmlformats.org/officeDocument/2006/relationships/oleObject" Target="../embeddings/oleObject545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87.wmf"/><Relationship Id="rId65" Type="http://schemas.openxmlformats.org/officeDocument/2006/relationships/oleObject" Target="../embeddings/oleObject563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0.xml"/><Relationship Id="rId39" Type="http://schemas.openxmlformats.org/officeDocument/2006/relationships/oleObject" Target="../embeddings/oleObject55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http://www.bls.gov/nls/nlsy97.htm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565.bin"/><Relationship Id="rId42" Type="http://schemas.openxmlformats.org/officeDocument/2006/relationships/oleObject" Target="../embeddings/oleObject577.bin"/><Relationship Id="rId47" Type="http://schemas.openxmlformats.org/officeDocument/2006/relationships/image" Target="../media/image25.wmf"/><Relationship Id="rId63" Type="http://schemas.openxmlformats.org/officeDocument/2006/relationships/image" Target="../media/image95.wmf"/><Relationship Id="rId68" Type="http://schemas.openxmlformats.org/officeDocument/2006/relationships/oleObject" Target="../embeddings/oleObject590.bin"/><Relationship Id="rId7" Type="http://schemas.openxmlformats.org/officeDocument/2006/relationships/slide" Target="slide27.xml"/><Relationship Id="rId71" Type="http://schemas.openxmlformats.org/officeDocument/2006/relationships/slide" Target="slide4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5.xml"/><Relationship Id="rId29" Type="http://schemas.openxmlformats.org/officeDocument/2006/relationships/oleObject" Target="../embeddings/oleObject569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image" Target="../media/image81.wmf"/><Relationship Id="rId40" Type="http://schemas.openxmlformats.org/officeDocument/2006/relationships/oleObject" Target="../embeddings/oleObject575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585.bin"/><Relationship Id="rId66" Type="http://schemas.openxmlformats.org/officeDocument/2006/relationships/oleObject" Target="../embeddings/oleObject589.bin"/><Relationship Id="rId5" Type="http://schemas.openxmlformats.org/officeDocument/2006/relationships/image" Target="../media/image139.wmf"/><Relationship Id="rId61" Type="http://schemas.openxmlformats.org/officeDocument/2006/relationships/image" Target="../media/image94.wmf"/><Relationship Id="rId19" Type="http://schemas.openxmlformats.org/officeDocument/2006/relationships/chart" Target="../charts/chart11.xml"/><Relationship Id="rId14" Type="http://schemas.openxmlformats.org/officeDocument/2006/relationships/slide" Target="slide34.xml"/><Relationship Id="rId22" Type="http://schemas.openxmlformats.org/officeDocument/2006/relationships/image" Target="../media/image90.wmf"/><Relationship Id="rId27" Type="http://schemas.openxmlformats.org/officeDocument/2006/relationships/oleObject" Target="../embeddings/oleObject568.bin"/><Relationship Id="rId30" Type="http://schemas.openxmlformats.org/officeDocument/2006/relationships/image" Target="../media/image91.wmf"/><Relationship Id="rId35" Type="http://schemas.openxmlformats.org/officeDocument/2006/relationships/oleObject" Target="../embeddings/oleObject572.bin"/><Relationship Id="rId43" Type="http://schemas.openxmlformats.org/officeDocument/2006/relationships/image" Target="../media/image83.wmf"/><Relationship Id="rId48" Type="http://schemas.openxmlformats.org/officeDocument/2006/relationships/oleObject" Target="../embeddings/oleObject580.bin"/><Relationship Id="rId56" Type="http://schemas.openxmlformats.org/officeDocument/2006/relationships/oleObject" Target="../embeddings/oleObject584.bin"/><Relationship Id="rId64" Type="http://schemas.openxmlformats.org/officeDocument/2006/relationships/oleObject" Target="../embeddings/oleObject588.bin"/><Relationship Id="rId69" Type="http://schemas.openxmlformats.org/officeDocument/2006/relationships/image" Target="../media/image31.wmf"/><Relationship Id="rId8" Type="http://schemas.openxmlformats.org/officeDocument/2006/relationships/slide" Target="slide28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28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oleObject" Target="../embeddings/oleObject567.bin"/><Relationship Id="rId33" Type="http://schemas.openxmlformats.org/officeDocument/2006/relationships/oleObject" Target="../embeddings/oleObject571.bin"/><Relationship Id="rId38" Type="http://schemas.openxmlformats.org/officeDocument/2006/relationships/oleObject" Target="../embeddings/oleObject574.bin"/><Relationship Id="rId46" Type="http://schemas.openxmlformats.org/officeDocument/2006/relationships/oleObject" Target="../embeddings/oleObject579.bin"/><Relationship Id="rId59" Type="http://schemas.openxmlformats.org/officeDocument/2006/relationships/image" Target="../media/image93.wmf"/><Relationship Id="rId67" Type="http://schemas.openxmlformats.org/officeDocument/2006/relationships/image" Target="../media/image96.wmf"/><Relationship Id="rId20" Type="http://schemas.openxmlformats.org/officeDocument/2006/relationships/chart" Target="../charts/chart12.xml"/><Relationship Id="rId41" Type="http://schemas.openxmlformats.org/officeDocument/2006/relationships/oleObject" Target="../embeddings/oleObject576.bin"/><Relationship Id="rId54" Type="http://schemas.openxmlformats.org/officeDocument/2006/relationships/oleObject" Target="../embeddings/oleObject583.bin"/><Relationship Id="rId62" Type="http://schemas.openxmlformats.org/officeDocument/2006/relationships/oleObject" Target="../embeddings/oleObject587.bin"/><Relationship Id="rId70" Type="http://schemas.openxmlformats.org/officeDocument/2006/relationships/slide" Target="slide16.xml"/><Relationship Id="rId1" Type="http://schemas.openxmlformats.org/officeDocument/2006/relationships/vmlDrawing" Target="../drawings/vmlDrawing27.vml"/><Relationship Id="rId6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oleObject" Target="../embeddings/oleObject566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573.bin"/><Relationship Id="rId49" Type="http://schemas.openxmlformats.org/officeDocument/2006/relationships/image" Target="../media/image3.wmf"/><Relationship Id="rId57" Type="http://schemas.openxmlformats.org/officeDocument/2006/relationships/image" Target="../media/image92.wmf"/><Relationship Id="rId10" Type="http://schemas.openxmlformats.org/officeDocument/2006/relationships/slide" Target="slide30.xml"/><Relationship Id="rId31" Type="http://schemas.openxmlformats.org/officeDocument/2006/relationships/oleObject" Target="../embeddings/oleObject570.bin"/><Relationship Id="rId44" Type="http://schemas.openxmlformats.org/officeDocument/2006/relationships/oleObject" Target="../embeddings/oleObject578.bin"/><Relationship Id="rId52" Type="http://schemas.openxmlformats.org/officeDocument/2006/relationships/oleObject" Target="../embeddings/oleObject582.bin"/><Relationship Id="rId60" Type="http://schemas.openxmlformats.org/officeDocument/2006/relationships/oleObject" Target="../embeddings/oleObject586.bin"/><Relationship Id="rId65" Type="http://schemas.openxmlformats.org/officeDocument/2006/relationships/image" Target="../media/image63.wmf"/><Relationship Id="rId4" Type="http://schemas.openxmlformats.org/officeDocument/2006/relationships/oleObject" Target="../embeddings/oleObject564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9" Type="http://schemas.openxmlformats.org/officeDocument/2006/relationships/image" Target="../media/image20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581.bin"/><Relationship Id="rId55" Type="http://schemas.openxmlformats.org/officeDocument/2006/relationships/image" Target="../media/image1.wmf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592.bin"/><Relationship Id="rId42" Type="http://schemas.openxmlformats.org/officeDocument/2006/relationships/oleObject" Target="../embeddings/oleObject604.bin"/><Relationship Id="rId47" Type="http://schemas.openxmlformats.org/officeDocument/2006/relationships/image" Target="../media/image25.wmf"/><Relationship Id="rId63" Type="http://schemas.openxmlformats.org/officeDocument/2006/relationships/image" Target="../media/image103.wmf"/><Relationship Id="rId68" Type="http://schemas.openxmlformats.org/officeDocument/2006/relationships/oleObject" Target="../embeddings/oleObject617.bin"/><Relationship Id="rId7" Type="http://schemas.openxmlformats.org/officeDocument/2006/relationships/slide" Target="slide27.xml"/><Relationship Id="rId71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5.xml"/><Relationship Id="rId29" Type="http://schemas.openxmlformats.org/officeDocument/2006/relationships/oleObject" Target="../embeddings/oleObject596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image" Target="../media/image81.wmf"/><Relationship Id="rId40" Type="http://schemas.openxmlformats.org/officeDocument/2006/relationships/oleObject" Target="../embeddings/oleObject602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612.bin"/><Relationship Id="rId66" Type="http://schemas.openxmlformats.org/officeDocument/2006/relationships/oleObject" Target="../embeddings/oleObject616.bin"/><Relationship Id="rId5" Type="http://schemas.openxmlformats.org/officeDocument/2006/relationships/image" Target="../media/image139.wmf"/><Relationship Id="rId61" Type="http://schemas.openxmlformats.org/officeDocument/2006/relationships/image" Target="../media/image102.wmf"/><Relationship Id="rId19" Type="http://schemas.openxmlformats.org/officeDocument/2006/relationships/chart" Target="../charts/chart13.xml"/><Relationship Id="rId14" Type="http://schemas.openxmlformats.org/officeDocument/2006/relationships/slide" Target="slide34.xml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595.bin"/><Relationship Id="rId30" Type="http://schemas.openxmlformats.org/officeDocument/2006/relationships/image" Target="../media/image99.wmf"/><Relationship Id="rId35" Type="http://schemas.openxmlformats.org/officeDocument/2006/relationships/oleObject" Target="../embeddings/oleObject599.bin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607.bin"/><Relationship Id="rId56" Type="http://schemas.openxmlformats.org/officeDocument/2006/relationships/oleObject" Target="../embeddings/oleObject611.bin"/><Relationship Id="rId64" Type="http://schemas.openxmlformats.org/officeDocument/2006/relationships/oleObject" Target="../embeddings/oleObject615.bin"/><Relationship Id="rId69" Type="http://schemas.openxmlformats.org/officeDocument/2006/relationships/image" Target="../media/image31.wmf"/><Relationship Id="rId8" Type="http://schemas.openxmlformats.org/officeDocument/2006/relationships/slide" Target="slide28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29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oleObject" Target="../embeddings/oleObject594.bin"/><Relationship Id="rId33" Type="http://schemas.openxmlformats.org/officeDocument/2006/relationships/oleObject" Target="../embeddings/oleObject598.bin"/><Relationship Id="rId38" Type="http://schemas.openxmlformats.org/officeDocument/2006/relationships/oleObject" Target="../embeddings/oleObject601.bin"/><Relationship Id="rId46" Type="http://schemas.openxmlformats.org/officeDocument/2006/relationships/oleObject" Target="../embeddings/oleObject606.bin"/><Relationship Id="rId59" Type="http://schemas.openxmlformats.org/officeDocument/2006/relationships/image" Target="../media/image101.wmf"/><Relationship Id="rId67" Type="http://schemas.openxmlformats.org/officeDocument/2006/relationships/image" Target="../media/image104.wmf"/><Relationship Id="rId20" Type="http://schemas.openxmlformats.org/officeDocument/2006/relationships/chart" Target="../charts/chart14.xml"/><Relationship Id="rId41" Type="http://schemas.openxmlformats.org/officeDocument/2006/relationships/oleObject" Target="../embeddings/oleObject603.bin"/><Relationship Id="rId54" Type="http://schemas.openxmlformats.org/officeDocument/2006/relationships/oleObject" Target="../embeddings/oleObject610.bin"/><Relationship Id="rId62" Type="http://schemas.openxmlformats.org/officeDocument/2006/relationships/oleObject" Target="../embeddings/oleObject614.bin"/><Relationship Id="rId70" Type="http://schemas.openxmlformats.org/officeDocument/2006/relationships/slide" Target="slide17.xml"/><Relationship Id="rId1" Type="http://schemas.openxmlformats.org/officeDocument/2006/relationships/vmlDrawing" Target="../drawings/vmlDrawing28.vml"/><Relationship Id="rId6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oleObject" Target="../embeddings/oleObject593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600.bin"/><Relationship Id="rId49" Type="http://schemas.openxmlformats.org/officeDocument/2006/relationships/image" Target="../media/image3.wmf"/><Relationship Id="rId57" Type="http://schemas.openxmlformats.org/officeDocument/2006/relationships/image" Target="../media/image100.wmf"/><Relationship Id="rId10" Type="http://schemas.openxmlformats.org/officeDocument/2006/relationships/slide" Target="slide30.xml"/><Relationship Id="rId31" Type="http://schemas.openxmlformats.org/officeDocument/2006/relationships/oleObject" Target="../embeddings/oleObject597.bin"/><Relationship Id="rId44" Type="http://schemas.openxmlformats.org/officeDocument/2006/relationships/oleObject" Target="../embeddings/oleObject605.bin"/><Relationship Id="rId52" Type="http://schemas.openxmlformats.org/officeDocument/2006/relationships/oleObject" Target="../embeddings/oleObject609.bin"/><Relationship Id="rId60" Type="http://schemas.openxmlformats.org/officeDocument/2006/relationships/oleObject" Target="../embeddings/oleObject613.bin"/><Relationship Id="rId65" Type="http://schemas.openxmlformats.org/officeDocument/2006/relationships/image" Target="../media/image63.wmf"/><Relationship Id="rId4" Type="http://schemas.openxmlformats.org/officeDocument/2006/relationships/oleObject" Target="../embeddings/oleObject591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9" Type="http://schemas.openxmlformats.org/officeDocument/2006/relationships/image" Target="../media/image20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608.bin"/><Relationship Id="rId55" Type="http://schemas.openxmlformats.org/officeDocument/2006/relationships/image" Target="../media/image1.w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19.bin"/><Relationship Id="rId42" Type="http://schemas.openxmlformats.org/officeDocument/2006/relationships/oleObject" Target="../embeddings/oleObject631.bin"/><Relationship Id="rId47" Type="http://schemas.openxmlformats.org/officeDocument/2006/relationships/image" Target="../media/image3.wmf"/><Relationship Id="rId63" Type="http://schemas.openxmlformats.org/officeDocument/2006/relationships/image" Target="../media/image110.wmf"/><Relationship Id="rId68" Type="http://schemas.openxmlformats.org/officeDocument/2006/relationships/slide" Target="slide18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23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630.bin"/><Relationship Id="rId45" Type="http://schemas.openxmlformats.org/officeDocument/2006/relationships/image" Target="../media/image25.wmf"/><Relationship Id="rId53" Type="http://schemas.openxmlformats.org/officeDocument/2006/relationships/image" Target="../media/image1.wmf"/><Relationship Id="rId58" Type="http://schemas.openxmlformats.org/officeDocument/2006/relationships/oleObject" Target="../embeddings/oleObject639.bin"/><Relationship Id="rId66" Type="http://schemas.openxmlformats.org/officeDocument/2006/relationships/oleObject" Target="../embeddings/oleObject643.bin"/><Relationship Id="rId5" Type="http://schemas.openxmlformats.org/officeDocument/2006/relationships/slide" Target="slide27.xml"/><Relationship Id="rId61" Type="http://schemas.openxmlformats.org/officeDocument/2006/relationships/image" Target="../media/image109.wmf"/><Relationship Id="rId19" Type="http://schemas.openxmlformats.org/officeDocument/2006/relationships/oleObject" Target="../embeddings/oleObject618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22.bin"/><Relationship Id="rId30" Type="http://schemas.openxmlformats.org/officeDocument/2006/relationships/image" Target="../media/image15.wmf"/><Relationship Id="rId35" Type="http://schemas.openxmlformats.org/officeDocument/2006/relationships/image" Target="../media/image81.wmf"/><Relationship Id="rId43" Type="http://schemas.openxmlformats.org/officeDocument/2006/relationships/image" Target="../media/image24.wmf"/><Relationship Id="rId48" Type="http://schemas.openxmlformats.org/officeDocument/2006/relationships/oleObject" Target="../embeddings/oleObject634.bin"/><Relationship Id="rId56" Type="http://schemas.openxmlformats.org/officeDocument/2006/relationships/oleObject" Target="../embeddings/oleObject638.bin"/><Relationship Id="rId64" Type="http://schemas.openxmlformats.org/officeDocument/2006/relationships/oleObject" Target="../embeddings/oleObject642.bin"/><Relationship Id="rId69" Type="http://schemas.openxmlformats.org/officeDocument/2006/relationships/slide" Target="slide46.xml"/><Relationship Id="rId8" Type="http://schemas.openxmlformats.org/officeDocument/2006/relationships/slide" Target="slide30.xml"/><Relationship Id="rId51" Type="http://schemas.openxmlformats.org/officeDocument/2006/relationships/image" Target="../media/image5.wmf"/><Relationship Id="rId3" Type="http://schemas.openxmlformats.org/officeDocument/2006/relationships/notesSlide" Target="../notesSlides/notesSlide30.xml"/><Relationship Id="rId12" Type="http://schemas.openxmlformats.org/officeDocument/2006/relationships/slide" Target="slide34.xml"/><Relationship Id="rId17" Type="http://schemas.openxmlformats.org/officeDocument/2006/relationships/chart" Target="../charts/chart15.xml"/><Relationship Id="rId25" Type="http://schemas.openxmlformats.org/officeDocument/2006/relationships/oleObject" Target="../embeddings/oleObject621.bin"/><Relationship Id="rId33" Type="http://schemas.openxmlformats.org/officeDocument/2006/relationships/oleObject" Target="../embeddings/oleObject625.bin"/><Relationship Id="rId38" Type="http://schemas.openxmlformats.org/officeDocument/2006/relationships/oleObject" Target="../embeddings/oleObject628.bin"/><Relationship Id="rId46" Type="http://schemas.openxmlformats.org/officeDocument/2006/relationships/oleObject" Target="../embeddings/oleObject633.bin"/><Relationship Id="rId59" Type="http://schemas.openxmlformats.org/officeDocument/2006/relationships/image" Target="../media/image102.wmf"/><Relationship Id="rId67" Type="http://schemas.openxmlformats.org/officeDocument/2006/relationships/image" Target="../media/image31.wmf"/><Relationship Id="rId20" Type="http://schemas.openxmlformats.org/officeDocument/2006/relationships/image" Target="../media/image106.wmf"/><Relationship Id="rId41" Type="http://schemas.openxmlformats.org/officeDocument/2006/relationships/image" Target="../media/image23.wmf"/><Relationship Id="rId54" Type="http://schemas.openxmlformats.org/officeDocument/2006/relationships/oleObject" Target="../embeddings/oleObject637.bin"/><Relationship Id="rId62" Type="http://schemas.openxmlformats.org/officeDocument/2006/relationships/oleObject" Target="../embeddings/oleObject641.bin"/><Relationship Id="rId1" Type="http://schemas.openxmlformats.org/officeDocument/2006/relationships/vmlDrawing" Target="../drawings/vmlDrawing29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20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627.bin"/><Relationship Id="rId49" Type="http://schemas.openxmlformats.org/officeDocument/2006/relationships/image" Target="../media/image4.wmf"/><Relationship Id="rId57" Type="http://schemas.openxmlformats.org/officeDocument/2006/relationships/image" Target="../media/image108.wmf"/><Relationship Id="rId10" Type="http://schemas.openxmlformats.org/officeDocument/2006/relationships/slide" Target="slide32.xml"/><Relationship Id="rId31" Type="http://schemas.openxmlformats.org/officeDocument/2006/relationships/oleObject" Target="../embeddings/oleObject624.bin"/><Relationship Id="rId44" Type="http://schemas.openxmlformats.org/officeDocument/2006/relationships/oleObject" Target="../embeddings/oleObject632.bin"/><Relationship Id="rId52" Type="http://schemas.openxmlformats.org/officeDocument/2006/relationships/oleObject" Target="../embeddings/oleObject636.bin"/><Relationship Id="rId60" Type="http://schemas.openxmlformats.org/officeDocument/2006/relationships/oleObject" Target="../embeddings/oleObject640.bin"/><Relationship Id="rId65" Type="http://schemas.openxmlformats.org/officeDocument/2006/relationships/image" Target="../media/image11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6.xml"/><Relationship Id="rId39" Type="http://schemas.openxmlformats.org/officeDocument/2006/relationships/oleObject" Target="../embeddings/oleObject629.bin"/><Relationship Id="rId34" Type="http://schemas.openxmlformats.org/officeDocument/2006/relationships/oleObject" Target="../embeddings/oleObject626.bin"/><Relationship Id="rId50" Type="http://schemas.openxmlformats.org/officeDocument/2006/relationships/oleObject" Target="../embeddings/oleObject635.bin"/><Relationship Id="rId55" Type="http://schemas.openxmlformats.org/officeDocument/2006/relationships/image" Target="../media/image107.wmf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45.bin"/><Relationship Id="rId42" Type="http://schemas.openxmlformats.org/officeDocument/2006/relationships/oleObject" Target="../embeddings/oleObject657.bin"/><Relationship Id="rId47" Type="http://schemas.openxmlformats.org/officeDocument/2006/relationships/image" Target="../media/image25.wmf"/><Relationship Id="rId63" Type="http://schemas.openxmlformats.org/officeDocument/2006/relationships/image" Target="../media/image118.wmf"/><Relationship Id="rId68" Type="http://schemas.openxmlformats.org/officeDocument/2006/relationships/slide" Target="slide19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49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656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665.bin"/><Relationship Id="rId66" Type="http://schemas.openxmlformats.org/officeDocument/2006/relationships/oleObject" Target="../embeddings/oleObject669.bin"/><Relationship Id="rId5" Type="http://schemas.openxmlformats.org/officeDocument/2006/relationships/slide" Target="slide27.xml"/><Relationship Id="rId61" Type="http://schemas.openxmlformats.org/officeDocument/2006/relationships/image" Target="../media/image102.wmf"/><Relationship Id="rId19" Type="http://schemas.openxmlformats.org/officeDocument/2006/relationships/oleObject" Target="../embeddings/oleObject644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48.bin"/><Relationship Id="rId30" Type="http://schemas.openxmlformats.org/officeDocument/2006/relationships/image" Target="../media/image15.wmf"/><Relationship Id="rId35" Type="http://schemas.openxmlformats.org/officeDocument/2006/relationships/image" Target="../media/image114.wmf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660.bin"/><Relationship Id="rId56" Type="http://schemas.openxmlformats.org/officeDocument/2006/relationships/oleObject" Target="../embeddings/oleObject664.bin"/><Relationship Id="rId64" Type="http://schemas.openxmlformats.org/officeDocument/2006/relationships/oleObject" Target="../embeddings/oleObject668.bin"/><Relationship Id="rId69" Type="http://schemas.openxmlformats.org/officeDocument/2006/relationships/slide" Target="slide47.xml"/><Relationship Id="rId8" Type="http://schemas.openxmlformats.org/officeDocument/2006/relationships/slide" Target="slide30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31.xml"/><Relationship Id="rId12" Type="http://schemas.openxmlformats.org/officeDocument/2006/relationships/slide" Target="slide34.xml"/><Relationship Id="rId17" Type="http://schemas.openxmlformats.org/officeDocument/2006/relationships/chart" Target="../charts/chart17.xml"/><Relationship Id="rId25" Type="http://schemas.openxmlformats.org/officeDocument/2006/relationships/oleObject" Target="../embeddings/oleObject647.bin"/><Relationship Id="rId33" Type="http://schemas.openxmlformats.org/officeDocument/2006/relationships/oleObject" Target="../embeddings/oleObject651.bin"/><Relationship Id="rId38" Type="http://schemas.openxmlformats.org/officeDocument/2006/relationships/oleObject" Target="../embeddings/oleObject654.bin"/><Relationship Id="rId46" Type="http://schemas.openxmlformats.org/officeDocument/2006/relationships/oleObject" Target="../embeddings/oleObject659.bin"/><Relationship Id="rId59" Type="http://schemas.openxmlformats.org/officeDocument/2006/relationships/image" Target="../media/image117.wmf"/><Relationship Id="rId67" Type="http://schemas.openxmlformats.org/officeDocument/2006/relationships/image" Target="../media/image31.wmf"/><Relationship Id="rId20" Type="http://schemas.openxmlformats.org/officeDocument/2006/relationships/image" Target="../media/image113.wmf"/><Relationship Id="rId41" Type="http://schemas.openxmlformats.org/officeDocument/2006/relationships/image" Target="../media/image115.wmf"/><Relationship Id="rId54" Type="http://schemas.openxmlformats.org/officeDocument/2006/relationships/oleObject" Target="../embeddings/oleObject663.bin"/><Relationship Id="rId62" Type="http://schemas.openxmlformats.org/officeDocument/2006/relationships/oleObject" Target="../embeddings/oleObject667.bin"/><Relationship Id="rId1" Type="http://schemas.openxmlformats.org/officeDocument/2006/relationships/vmlDrawing" Target="../drawings/vmlDrawing30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46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653.bin"/><Relationship Id="rId49" Type="http://schemas.openxmlformats.org/officeDocument/2006/relationships/image" Target="../media/image3.wmf"/><Relationship Id="rId57" Type="http://schemas.openxmlformats.org/officeDocument/2006/relationships/image" Target="../media/image116.wmf"/><Relationship Id="rId10" Type="http://schemas.openxmlformats.org/officeDocument/2006/relationships/slide" Target="slide32.xml"/><Relationship Id="rId31" Type="http://schemas.openxmlformats.org/officeDocument/2006/relationships/oleObject" Target="../embeddings/oleObject650.bin"/><Relationship Id="rId44" Type="http://schemas.openxmlformats.org/officeDocument/2006/relationships/oleObject" Target="../embeddings/oleObject658.bin"/><Relationship Id="rId52" Type="http://schemas.openxmlformats.org/officeDocument/2006/relationships/oleObject" Target="../embeddings/oleObject662.bin"/><Relationship Id="rId60" Type="http://schemas.openxmlformats.org/officeDocument/2006/relationships/oleObject" Target="../embeddings/oleObject666.bin"/><Relationship Id="rId65" Type="http://schemas.openxmlformats.org/officeDocument/2006/relationships/image" Target="../media/image16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8.xml"/><Relationship Id="rId39" Type="http://schemas.openxmlformats.org/officeDocument/2006/relationships/oleObject" Target="../embeddings/oleObject655.bin"/><Relationship Id="rId34" Type="http://schemas.openxmlformats.org/officeDocument/2006/relationships/oleObject" Target="../embeddings/oleObject652.bin"/><Relationship Id="rId50" Type="http://schemas.openxmlformats.org/officeDocument/2006/relationships/oleObject" Target="../embeddings/oleObject661.bin"/><Relationship Id="rId55" Type="http://schemas.openxmlformats.org/officeDocument/2006/relationships/image" Target="../media/image1.wmf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671.bin"/><Relationship Id="rId42" Type="http://schemas.openxmlformats.org/officeDocument/2006/relationships/oleObject" Target="../embeddings/oleObject683.bin"/><Relationship Id="rId47" Type="http://schemas.openxmlformats.org/officeDocument/2006/relationships/image" Target="../media/image24.wmf"/><Relationship Id="rId63" Type="http://schemas.openxmlformats.org/officeDocument/2006/relationships/image" Target="../media/image124.wmf"/><Relationship Id="rId68" Type="http://schemas.openxmlformats.org/officeDocument/2006/relationships/slide" Target="slide20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75.bin"/><Relationship Id="rId11" Type="http://schemas.openxmlformats.org/officeDocument/2006/relationships/slide" Target="slide33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20.wmf"/><Relationship Id="rId40" Type="http://schemas.openxmlformats.org/officeDocument/2006/relationships/oleObject" Target="../embeddings/oleObject681.bin"/><Relationship Id="rId45" Type="http://schemas.openxmlformats.org/officeDocument/2006/relationships/image" Target="../media/image23.wmf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691.bin"/><Relationship Id="rId66" Type="http://schemas.openxmlformats.org/officeDocument/2006/relationships/oleObject" Target="../embeddings/oleObject695.bin"/><Relationship Id="rId5" Type="http://schemas.openxmlformats.org/officeDocument/2006/relationships/slide" Target="slide27.xml"/><Relationship Id="rId61" Type="http://schemas.openxmlformats.org/officeDocument/2006/relationships/image" Target="../media/image123.wmf"/><Relationship Id="rId19" Type="http://schemas.openxmlformats.org/officeDocument/2006/relationships/oleObject" Target="../embeddings/oleObject670.bin"/><Relationship Id="rId14" Type="http://schemas.openxmlformats.org/officeDocument/2006/relationships/slide" Target="slide35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674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121.wmf"/><Relationship Id="rId48" Type="http://schemas.openxmlformats.org/officeDocument/2006/relationships/oleObject" Target="../embeddings/oleObject686.bin"/><Relationship Id="rId56" Type="http://schemas.openxmlformats.org/officeDocument/2006/relationships/oleObject" Target="../embeddings/oleObject690.bin"/><Relationship Id="rId64" Type="http://schemas.openxmlformats.org/officeDocument/2006/relationships/oleObject" Target="../embeddings/oleObject694.bin"/><Relationship Id="rId69" Type="http://schemas.openxmlformats.org/officeDocument/2006/relationships/slide" Target="slide48.xml"/><Relationship Id="rId8" Type="http://schemas.openxmlformats.org/officeDocument/2006/relationships/slide" Target="slide30.xml"/><Relationship Id="rId51" Type="http://schemas.openxmlformats.org/officeDocument/2006/relationships/image" Target="../media/image3.wmf"/><Relationship Id="rId3" Type="http://schemas.openxmlformats.org/officeDocument/2006/relationships/notesSlide" Target="../notesSlides/notesSlide32.xml"/><Relationship Id="rId12" Type="http://schemas.openxmlformats.org/officeDocument/2006/relationships/slide" Target="slide34.xml"/><Relationship Id="rId17" Type="http://schemas.openxmlformats.org/officeDocument/2006/relationships/chart" Target="../charts/chart19.xml"/><Relationship Id="rId25" Type="http://schemas.openxmlformats.org/officeDocument/2006/relationships/oleObject" Target="../embeddings/oleObject673.bin"/><Relationship Id="rId33" Type="http://schemas.openxmlformats.org/officeDocument/2006/relationships/oleObject" Target="../embeddings/oleObject677.bin"/><Relationship Id="rId38" Type="http://schemas.openxmlformats.org/officeDocument/2006/relationships/oleObject" Target="../embeddings/oleObject680.bin"/><Relationship Id="rId46" Type="http://schemas.openxmlformats.org/officeDocument/2006/relationships/oleObject" Target="../embeddings/oleObject685.bin"/><Relationship Id="rId59" Type="http://schemas.openxmlformats.org/officeDocument/2006/relationships/image" Target="../media/image122.wmf"/><Relationship Id="rId67" Type="http://schemas.openxmlformats.org/officeDocument/2006/relationships/image" Target="../media/image31.wmf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682.bin"/><Relationship Id="rId54" Type="http://schemas.openxmlformats.org/officeDocument/2006/relationships/oleObject" Target="../embeddings/oleObject689.bin"/><Relationship Id="rId62" Type="http://schemas.openxmlformats.org/officeDocument/2006/relationships/oleObject" Target="../embeddings/oleObject693.bin"/><Relationship Id="rId1" Type="http://schemas.openxmlformats.org/officeDocument/2006/relationships/vmlDrawing" Target="../drawings/vmlDrawing31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72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679.bin"/><Relationship Id="rId49" Type="http://schemas.openxmlformats.org/officeDocument/2006/relationships/image" Target="../media/image25.wmf"/><Relationship Id="rId57" Type="http://schemas.openxmlformats.org/officeDocument/2006/relationships/image" Target="../media/image1.wmf"/><Relationship Id="rId10" Type="http://schemas.openxmlformats.org/officeDocument/2006/relationships/slide" Target="slide32.xml"/><Relationship Id="rId31" Type="http://schemas.openxmlformats.org/officeDocument/2006/relationships/oleObject" Target="../embeddings/oleObject676.bin"/><Relationship Id="rId44" Type="http://schemas.openxmlformats.org/officeDocument/2006/relationships/oleObject" Target="../embeddings/oleObject684.bin"/><Relationship Id="rId52" Type="http://schemas.openxmlformats.org/officeDocument/2006/relationships/oleObject" Target="../embeddings/oleObject688.bin"/><Relationship Id="rId60" Type="http://schemas.openxmlformats.org/officeDocument/2006/relationships/oleObject" Target="../embeddings/oleObject692.bin"/><Relationship Id="rId65" Type="http://schemas.openxmlformats.org/officeDocument/2006/relationships/image" Target="../media/image125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20.xml"/><Relationship Id="rId39" Type="http://schemas.openxmlformats.org/officeDocument/2006/relationships/image" Target="../media/image20.wmf"/><Relationship Id="rId34" Type="http://schemas.openxmlformats.org/officeDocument/2006/relationships/oleObject" Target="../embeddings/oleObject678.bin"/><Relationship Id="rId50" Type="http://schemas.openxmlformats.org/officeDocument/2006/relationships/oleObject" Target="../embeddings/oleObject687.bin"/><Relationship Id="rId55" Type="http://schemas.openxmlformats.org/officeDocument/2006/relationships/image" Target="../media/image5.wmf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97.bin"/><Relationship Id="rId42" Type="http://schemas.openxmlformats.org/officeDocument/2006/relationships/oleObject" Target="../embeddings/oleObject708.bin"/><Relationship Id="rId47" Type="http://schemas.openxmlformats.org/officeDocument/2006/relationships/image" Target="../media/image30.wmf"/><Relationship Id="rId63" Type="http://schemas.openxmlformats.org/officeDocument/2006/relationships/image" Target="../media/image26.wmf"/><Relationship Id="rId68" Type="http://schemas.openxmlformats.org/officeDocument/2006/relationships/slide" Target="slide21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4.xml"/><Relationship Id="rId29" Type="http://schemas.openxmlformats.org/officeDocument/2006/relationships/oleObject" Target="../embeddings/oleObject701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oleObject" Target="../embeddings/oleObject707.bin"/><Relationship Id="rId45" Type="http://schemas.openxmlformats.org/officeDocument/2006/relationships/image" Target="../media/image21.wmf"/><Relationship Id="rId53" Type="http://schemas.openxmlformats.org/officeDocument/2006/relationships/image" Target="../media/image25.wmf"/><Relationship Id="rId58" Type="http://schemas.openxmlformats.org/officeDocument/2006/relationships/oleObject" Target="../embeddings/oleObject717.bin"/><Relationship Id="rId66" Type="http://schemas.openxmlformats.org/officeDocument/2006/relationships/oleObject" Target="../embeddings/oleObject721.bin"/><Relationship Id="rId5" Type="http://schemas.openxmlformats.org/officeDocument/2006/relationships/slide" Target="slide27.xml"/><Relationship Id="rId61" Type="http://schemas.openxmlformats.org/officeDocument/2006/relationships/image" Target="../media/image1.wmf"/><Relationship Id="rId19" Type="http://schemas.openxmlformats.org/officeDocument/2006/relationships/oleObject" Target="../embeddings/oleObject696.bin"/><Relationship Id="rId14" Type="http://schemas.openxmlformats.org/officeDocument/2006/relationships/slide" Target="slide37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00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04.bin"/><Relationship Id="rId43" Type="http://schemas.openxmlformats.org/officeDocument/2006/relationships/oleObject" Target="../embeddings/oleObject709.bin"/><Relationship Id="rId48" Type="http://schemas.openxmlformats.org/officeDocument/2006/relationships/oleObject" Target="../embeddings/oleObject712.bin"/><Relationship Id="rId56" Type="http://schemas.openxmlformats.org/officeDocument/2006/relationships/oleObject" Target="../embeddings/oleObject716.bin"/><Relationship Id="rId64" Type="http://schemas.openxmlformats.org/officeDocument/2006/relationships/oleObject" Target="../embeddings/oleObject720.bin"/><Relationship Id="rId69" Type="http://schemas.openxmlformats.org/officeDocument/2006/relationships/slide" Target="slide49.xml"/><Relationship Id="rId8" Type="http://schemas.openxmlformats.org/officeDocument/2006/relationships/slide" Target="slide30.xml"/><Relationship Id="rId51" Type="http://schemas.openxmlformats.org/officeDocument/2006/relationships/image" Target="../media/image24.wmf"/><Relationship Id="rId3" Type="http://schemas.openxmlformats.org/officeDocument/2006/relationships/notesSlide" Target="../notesSlides/notesSlide33.xml"/><Relationship Id="rId12" Type="http://schemas.openxmlformats.org/officeDocument/2006/relationships/slide" Target="slide35.xml"/><Relationship Id="rId17" Type="http://schemas.openxmlformats.org/officeDocument/2006/relationships/chart" Target="../charts/chart21.xml"/><Relationship Id="rId25" Type="http://schemas.openxmlformats.org/officeDocument/2006/relationships/oleObject" Target="../embeddings/oleObject699.bin"/><Relationship Id="rId33" Type="http://schemas.openxmlformats.org/officeDocument/2006/relationships/oleObject" Target="../embeddings/oleObject703.bin"/><Relationship Id="rId38" Type="http://schemas.openxmlformats.org/officeDocument/2006/relationships/oleObject" Target="../embeddings/oleObject706.bin"/><Relationship Id="rId46" Type="http://schemas.openxmlformats.org/officeDocument/2006/relationships/oleObject" Target="../embeddings/oleObject711.bin"/><Relationship Id="rId59" Type="http://schemas.openxmlformats.org/officeDocument/2006/relationships/image" Target="../media/image5.wmf"/><Relationship Id="rId67" Type="http://schemas.openxmlformats.org/officeDocument/2006/relationships/image" Target="../media/image31.wmf"/><Relationship Id="rId20" Type="http://schemas.openxmlformats.org/officeDocument/2006/relationships/image" Target="../media/image9.wmf"/><Relationship Id="rId41" Type="http://schemas.openxmlformats.org/officeDocument/2006/relationships/image" Target="../media/image20.wmf"/><Relationship Id="rId54" Type="http://schemas.openxmlformats.org/officeDocument/2006/relationships/oleObject" Target="../embeddings/oleObject715.bin"/><Relationship Id="rId62" Type="http://schemas.openxmlformats.org/officeDocument/2006/relationships/oleObject" Target="../embeddings/oleObject719.bin"/><Relationship Id="rId1" Type="http://schemas.openxmlformats.org/officeDocument/2006/relationships/vmlDrawing" Target="../drawings/vmlDrawing32.vml"/><Relationship Id="rId6" Type="http://schemas.openxmlformats.org/officeDocument/2006/relationships/slide" Target="slide28.xml"/><Relationship Id="rId15" Type="http://schemas.openxmlformats.org/officeDocument/2006/relationships/slide" Target="slide25.xml"/><Relationship Id="rId23" Type="http://schemas.openxmlformats.org/officeDocument/2006/relationships/oleObject" Target="../embeddings/oleObject698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05.bin"/><Relationship Id="rId49" Type="http://schemas.openxmlformats.org/officeDocument/2006/relationships/image" Target="../media/image23.wmf"/><Relationship Id="rId57" Type="http://schemas.openxmlformats.org/officeDocument/2006/relationships/image" Target="../media/image4.wmf"/><Relationship Id="rId10" Type="http://schemas.openxmlformats.org/officeDocument/2006/relationships/slide" Target="slide32.xml"/><Relationship Id="rId31" Type="http://schemas.openxmlformats.org/officeDocument/2006/relationships/oleObject" Target="../embeddings/oleObject702.bin"/><Relationship Id="rId44" Type="http://schemas.openxmlformats.org/officeDocument/2006/relationships/oleObject" Target="../embeddings/oleObject710.bin"/><Relationship Id="rId52" Type="http://schemas.openxmlformats.org/officeDocument/2006/relationships/oleObject" Target="../embeddings/oleObject714.bin"/><Relationship Id="rId60" Type="http://schemas.openxmlformats.org/officeDocument/2006/relationships/oleObject" Target="../embeddings/oleObject718.bin"/><Relationship Id="rId65" Type="http://schemas.openxmlformats.org/officeDocument/2006/relationships/image" Target="../media/image27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chart" Target="../charts/chart22.xml"/><Relationship Id="rId39" Type="http://schemas.openxmlformats.org/officeDocument/2006/relationships/image" Target="../media/image19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713.bin"/><Relationship Id="rId55" Type="http://schemas.openxmlformats.org/officeDocument/2006/relationships/image" Target="../media/image3.w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723.bin"/><Relationship Id="rId42" Type="http://schemas.openxmlformats.org/officeDocument/2006/relationships/oleObject" Target="../embeddings/oleObject734.bin"/><Relationship Id="rId47" Type="http://schemas.openxmlformats.org/officeDocument/2006/relationships/image" Target="../media/image130.wmf"/><Relationship Id="rId63" Type="http://schemas.openxmlformats.org/officeDocument/2006/relationships/image" Target="../media/image31.wmf"/><Relationship Id="rId68" Type="http://schemas.openxmlformats.org/officeDocument/2006/relationships/slide" Target="slide22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727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oleObject" Target="../embeddings/oleObject733.bin"/><Relationship Id="rId45" Type="http://schemas.openxmlformats.org/officeDocument/2006/relationships/image" Target="../media/image21.wmf"/><Relationship Id="rId53" Type="http://schemas.openxmlformats.org/officeDocument/2006/relationships/image" Target="../media/image3.wmf"/><Relationship Id="rId58" Type="http://schemas.openxmlformats.org/officeDocument/2006/relationships/oleObject" Target="../embeddings/oleObject743.bin"/><Relationship Id="rId66" Type="http://schemas.openxmlformats.org/officeDocument/2006/relationships/oleObject" Target="../embeddings/oleObject747.bin"/><Relationship Id="rId5" Type="http://schemas.openxmlformats.org/officeDocument/2006/relationships/slide" Target="slide27.xml"/><Relationship Id="rId61" Type="http://schemas.openxmlformats.org/officeDocument/2006/relationships/image" Target="../media/image27.wmf"/><Relationship Id="rId19" Type="http://schemas.openxmlformats.org/officeDocument/2006/relationships/oleObject" Target="../embeddings/oleObject722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26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30.bin"/><Relationship Id="rId43" Type="http://schemas.openxmlformats.org/officeDocument/2006/relationships/oleObject" Target="../embeddings/oleObject735.bin"/><Relationship Id="rId48" Type="http://schemas.openxmlformats.org/officeDocument/2006/relationships/oleObject" Target="../embeddings/oleObject738.bin"/><Relationship Id="rId56" Type="http://schemas.openxmlformats.org/officeDocument/2006/relationships/oleObject" Target="../embeddings/oleObject742.bin"/><Relationship Id="rId64" Type="http://schemas.openxmlformats.org/officeDocument/2006/relationships/oleObject" Target="../embeddings/oleObject746.bin"/><Relationship Id="rId69" Type="http://schemas.openxmlformats.org/officeDocument/2006/relationships/slide" Target="slide50.xml"/><Relationship Id="rId8" Type="http://schemas.openxmlformats.org/officeDocument/2006/relationships/slide" Target="slide30.xml"/><Relationship Id="rId51" Type="http://schemas.openxmlformats.org/officeDocument/2006/relationships/image" Target="../media/image25.wmf"/><Relationship Id="rId3" Type="http://schemas.openxmlformats.org/officeDocument/2006/relationships/notesSlide" Target="../notesSlides/notesSlide34.xml"/><Relationship Id="rId12" Type="http://schemas.openxmlformats.org/officeDocument/2006/relationships/slide" Target="slide25.xml"/><Relationship Id="rId17" Type="http://schemas.openxmlformats.org/officeDocument/2006/relationships/chart" Target="../charts/chart23.xml"/><Relationship Id="rId25" Type="http://schemas.openxmlformats.org/officeDocument/2006/relationships/oleObject" Target="../embeddings/oleObject725.bin"/><Relationship Id="rId33" Type="http://schemas.openxmlformats.org/officeDocument/2006/relationships/oleObject" Target="../embeddings/oleObject729.bin"/><Relationship Id="rId38" Type="http://schemas.openxmlformats.org/officeDocument/2006/relationships/oleObject" Target="../embeddings/oleObject732.bin"/><Relationship Id="rId46" Type="http://schemas.openxmlformats.org/officeDocument/2006/relationships/oleObject" Target="../embeddings/oleObject737.bin"/><Relationship Id="rId59" Type="http://schemas.openxmlformats.org/officeDocument/2006/relationships/image" Target="../media/image1.wmf"/><Relationship Id="rId67" Type="http://schemas.openxmlformats.org/officeDocument/2006/relationships/image" Target="../media/image83.wmf"/><Relationship Id="rId20" Type="http://schemas.openxmlformats.org/officeDocument/2006/relationships/image" Target="../media/image128.wmf"/><Relationship Id="rId41" Type="http://schemas.openxmlformats.org/officeDocument/2006/relationships/image" Target="../media/image20.wmf"/><Relationship Id="rId54" Type="http://schemas.openxmlformats.org/officeDocument/2006/relationships/oleObject" Target="../embeddings/oleObject741.bin"/><Relationship Id="rId62" Type="http://schemas.openxmlformats.org/officeDocument/2006/relationships/oleObject" Target="../embeddings/oleObject745.bin"/><Relationship Id="rId1" Type="http://schemas.openxmlformats.org/officeDocument/2006/relationships/vmlDrawing" Target="../drawings/vmlDrawing33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724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31.bin"/><Relationship Id="rId49" Type="http://schemas.openxmlformats.org/officeDocument/2006/relationships/image" Target="../media/image24.wmf"/><Relationship Id="rId57" Type="http://schemas.openxmlformats.org/officeDocument/2006/relationships/image" Target="../media/image5.wmf"/><Relationship Id="rId10" Type="http://schemas.openxmlformats.org/officeDocument/2006/relationships/slide" Target="slide32.xml"/><Relationship Id="rId31" Type="http://schemas.openxmlformats.org/officeDocument/2006/relationships/oleObject" Target="../embeddings/oleObject728.bin"/><Relationship Id="rId44" Type="http://schemas.openxmlformats.org/officeDocument/2006/relationships/oleObject" Target="../embeddings/oleObject736.bin"/><Relationship Id="rId52" Type="http://schemas.openxmlformats.org/officeDocument/2006/relationships/oleObject" Target="../embeddings/oleObject740.bin"/><Relationship Id="rId60" Type="http://schemas.openxmlformats.org/officeDocument/2006/relationships/oleObject" Target="../embeddings/oleObject744.bin"/><Relationship Id="rId65" Type="http://schemas.openxmlformats.org/officeDocument/2006/relationships/image" Target="../media/image1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4.xml"/><Relationship Id="rId18" Type="http://schemas.openxmlformats.org/officeDocument/2006/relationships/chart" Target="../charts/chart24.xml"/><Relationship Id="rId39" Type="http://schemas.openxmlformats.org/officeDocument/2006/relationships/image" Target="../media/image129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739.bin"/><Relationship Id="rId55" Type="http://schemas.openxmlformats.org/officeDocument/2006/relationships/image" Target="../media/image4.wmf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749.bin"/><Relationship Id="rId42" Type="http://schemas.openxmlformats.org/officeDocument/2006/relationships/image" Target="../media/image134.wmf"/><Relationship Id="rId47" Type="http://schemas.openxmlformats.org/officeDocument/2006/relationships/oleObject" Target="../embeddings/oleObject763.bin"/><Relationship Id="rId63" Type="http://schemas.openxmlformats.org/officeDocument/2006/relationships/oleObject" Target="../embeddings/oleObject771.bin"/><Relationship Id="rId68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753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image" Target="../media/image133.wmf"/><Relationship Id="rId45" Type="http://schemas.openxmlformats.org/officeDocument/2006/relationships/oleObject" Target="../embeddings/oleObject762.bin"/><Relationship Id="rId53" Type="http://schemas.openxmlformats.org/officeDocument/2006/relationships/oleObject" Target="../embeddings/oleObject766.bin"/><Relationship Id="rId58" Type="http://schemas.openxmlformats.org/officeDocument/2006/relationships/image" Target="../media/image31.wmf"/><Relationship Id="rId66" Type="http://schemas.openxmlformats.org/officeDocument/2006/relationships/image" Target="../media/image20.wmf"/><Relationship Id="rId5" Type="http://schemas.openxmlformats.org/officeDocument/2006/relationships/slide" Target="slide27.xml"/><Relationship Id="rId61" Type="http://schemas.openxmlformats.org/officeDocument/2006/relationships/oleObject" Target="../embeddings/oleObject770.bin"/><Relationship Id="rId19" Type="http://schemas.openxmlformats.org/officeDocument/2006/relationships/oleObject" Target="../embeddings/oleObject748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52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56.bin"/><Relationship Id="rId43" Type="http://schemas.openxmlformats.org/officeDocument/2006/relationships/oleObject" Target="../embeddings/oleObject761.bin"/><Relationship Id="rId48" Type="http://schemas.openxmlformats.org/officeDocument/2006/relationships/image" Target="../media/image3.wmf"/><Relationship Id="rId56" Type="http://schemas.openxmlformats.org/officeDocument/2006/relationships/image" Target="../media/image135.wmf"/><Relationship Id="rId64" Type="http://schemas.openxmlformats.org/officeDocument/2006/relationships/image" Target="../media/image137.wmf"/><Relationship Id="rId69" Type="http://schemas.openxmlformats.org/officeDocument/2006/relationships/slide" Target="slide51.xml"/><Relationship Id="rId8" Type="http://schemas.openxmlformats.org/officeDocument/2006/relationships/slide" Target="slide30.xml"/><Relationship Id="rId51" Type="http://schemas.openxmlformats.org/officeDocument/2006/relationships/oleObject" Target="../embeddings/oleObject765.bin"/><Relationship Id="rId3" Type="http://schemas.openxmlformats.org/officeDocument/2006/relationships/notesSlide" Target="../notesSlides/notesSlide35.xml"/><Relationship Id="rId12" Type="http://schemas.openxmlformats.org/officeDocument/2006/relationships/slide" Target="slide25.xml"/><Relationship Id="rId17" Type="http://schemas.openxmlformats.org/officeDocument/2006/relationships/chart" Target="../charts/chart25.xml"/><Relationship Id="rId25" Type="http://schemas.openxmlformats.org/officeDocument/2006/relationships/oleObject" Target="../embeddings/oleObject751.bin"/><Relationship Id="rId33" Type="http://schemas.openxmlformats.org/officeDocument/2006/relationships/oleObject" Target="../embeddings/oleObject755.bin"/><Relationship Id="rId38" Type="http://schemas.openxmlformats.org/officeDocument/2006/relationships/oleObject" Target="../embeddings/oleObject758.bin"/><Relationship Id="rId46" Type="http://schemas.openxmlformats.org/officeDocument/2006/relationships/image" Target="../media/image25.wmf"/><Relationship Id="rId59" Type="http://schemas.openxmlformats.org/officeDocument/2006/relationships/oleObject" Target="../embeddings/oleObject769.bin"/><Relationship Id="rId67" Type="http://schemas.openxmlformats.org/officeDocument/2006/relationships/oleObject" Target="../embeddings/oleObject773.bin"/><Relationship Id="rId20" Type="http://schemas.openxmlformats.org/officeDocument/2006/relationships/image" Target="../media/image128.wmf"/><Relationship Id="rId41" Type="http://schemas.openxmlformats.org/officeDocument/2006/relationships/oleObject" Target="../embeddings/oleObject760.bin"/><Relationship Id="rId54" Type="http://schemas.openxmlformats.org/officeDocument/2006/relationships/image" Target="../media/image1.wmf"/><Relationship Id="rId62" Type="http://schemas.openxmlformats.org/officeDocument/2006/relationships/image" Target="../media/image83.wmf"/><Relationship Id="rId1" Type="http://schemas.openxmlformats.org/officeDocument/2006/relationships/vmlDrawing" Target="../drawings/vmlDrawing34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750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57.bin"/><Relationship Id="rId49" Type="http://schemas.openxmlformats.org/officeDocument/2006/relationships/oleObject" Target="../embeddings/oleObject764.bin"/><Relationship Id="rId57" Type="http://schemas.openxmlformats.org/officeDocument/2006/relationships/oleObject" Target="../embeddings/oleObject768.bin"/><Relationship Id="rId10" Type="http://schemas.openxmlformats.org/officeDocument/2006/relationships/slide" Target="slide32.xml"/><Relationship Id="rId31" Type="http://schemas.openxmlformats.org/officeDocument/2006/relationships/oleObject" Target="../embeddings/oleObject754.bin"/><Relationship Id="rId44" Type="http://schemas.openxmlformats.org/officeDocument/2006/relationships/image" Target="../media/image24.wmf"/><Relationship Id="rId52" Type="http://schemas.openxmlformats.org/officeDocument/2006/relationships/image" Target="../media/image5.wmf"/><Relationship Id="rId60" Type="http://schemas.openxmlformats.org/officeDocument/2006/relationships/image" Target="../media/image136.wmf"/><Relationship Id="rId65" Type="http://schemas.openxmlformats.org/officeDocument/2006/relationships/oleObject" Target="../embeddings/oleObject772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4.xml"/><Relationship Id="rId18" Type="http://schemas.openxmlformats.org/officeDocument/2006/relationships/chart" Target="../charts/chart26.xml"/><Relationship Id="rId39" Type="http://schemas.openxmlformats.org/officeDocument/2006/relationships/oleObject" Target="../embeddings/oleObject759.bin"/><Relationship Id="rId34" Type="http://schemas.openxmlformats.org/officeDocument/2006/relationships/image" Target="../media/image17.wmf"/><Relationship Id="rId50" Type="http://schemas.openxmlformats.org/officeDocument/2006/relationships/image" Target="../media/image4.wmf"/><Relationship Id="rId55" Type="http://schemas.openxmlformats.org/officeDocument/2006/relationships/oleObject" Target="../embeddings/oleObject767.bin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50.xml"/><Relationship Id="rId18" Type="http://schemas.openxmlformats.org/officeDocument/2006/relationships/oleObject" Target="../embeddings/oleObject775.bin"/><Relationship Id="rId26" Type="http://schemas.openxmlformats.org/officeDocument/2006/relationships/oleObject" Target="../embeddings/oleObject779.bin"/><Relationship Id="rId39" Type="http://schemas.openxmlformats.org/officeDocument/2006/relationships/image" Target="../media/image3.wmf"/><Relationship Id="rId21" Type="http://schemas.openxmlformats.org/officeDocument/2006/relationships/image" Target="../media/image12.wmf"/><Relationship Id="rId34" Type="http://schemas.openxmlformats.org/officeDocument/2006/relationships/oleObject" Target="../embeddings/oleObject783.bin"/><Relationship Id="rId42" Type="http://schemas.openxmlformats.org/officeDocument/2006/relationships/oleObject" Target="../embeddings/oleObject787.bin"/><Relationship Id="rId47" Type="http://schemas.openxmlformats.org/officeDocument/2006/relationships/image" Target="../media/image38.wmf"/><Relationship Id="rId50" Type="http://schemas.openxmlformats.org/officeDocument/2006/relationships/oleObject" Target="../embeddings/oleObject791.bin"/><Relationship Id="rId55" Type="http://schemas.openxmlformats.org/officeDocument/2006/relationships/image" Target="../media/image42.wmf"/><Relationship Id="rId63" Type="http://schemas.openxmlformats.org/officeDocument/2006/relationships/slide" Target="slide24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74.bin"/><Relationship Id="rId29" Type="http://schemas.openxmlformats.org/officeDocument/2006/relationships/image" Target="../media/image35.wmf"/><Relationship Id="rId11" Type="http://schemas.openxmlformats.org/officeDocument/2006/relationships/slide" Target="slide48.xml"/><Relationship Id="rId24" Type="http://schemas.openxmlformats.org/officeDocument/2006/relationships/oleObject" Target="../embeddings/oleObject778.bin"/><Relationship Id="rId32" Type="http://schemas.openxmlformats.org/officeDocument/2006/relationships/oleObject" Target="../embeddings/oleObject782.bin"/><Relationship Id="rId37" Type="http://schemas.openxmlformats.org/officeDocument/2006/relationships/image" Target="../media/image25.wmf"/><Relationship Id="rId40" Type="http://schemas.openxmlformats.org/officeDocument/2006/relationships/oleObject" Target="../embeddings/oleObject786.bin"/><Relationship Id="rId45" Type="http://schemas.openxmlformats.org/officeDocument/2006/relationships/image" Target="../media/image1.wmf"/><Relationship Id="rId53" Type="http://schemas.openxmlformats.org/officeDocument/2006/relationships/image" Target="../media/image41.wmf"/><Relationship Id="rId58" Type="http://schemas.openxmlformats.org/officeDocument/2006/relationships/oleObject" Target="../embeddings/oleObject795.bin"/><Relationship Id="rId5" Type="http://schemas.openxmlformats.org/officeDocument/2006/relationships/slide" Target="slide42.xml"/><Relationship Id="rId61" Type="http://schemas.openxmlformats.org/officeDocument/2006/relationships/slide" Target="slide10.xml"/><Relationship Id="rId19" Type="http://schemas.openxmlformats.org/officeDocument/2006/relationships/image" Target="../media/image11.wmf"/><Relationship Id="rId14" Type="http://schemas.openxmlformats.org/officeDocument/2006/relationships/slide" Target="slide51.xml"/><Relationship Id="rId22" Type="http://schemas.openxmlformats.org/officeDocument/2006/relationships/oleObject" Target="../embeddings/oleObject777.bin"/><Relationship Id="rId27" Type="http://schemas.openxmlformats.org/officeDocument/2006/relationships/image" Target="../media/image34.wmf"/><Relationship Id="rId30" Type="http://schemas.openxmlformats.org/officeDocument/2006/relationships/oleObject" Target="../embeddings/oleObject781.bin"/><Relationship Id="rId35" Type="http://schemas.openxmlformats.org/officeDocument/2006/relationships/image" Target="../media/image24.wmf"/><Relationship Id="rId43" Type="http://schemas.openxmlformats.org/officeDocument/2006/relationships/image" Target="../media/image5.wmf"/><Relationship Id="rId48" Type="http://schemas.openxmlformats.org/officeDocument/2006/relationships/oleObject" Target="../embeddings/oleObject790.bin"/><Relationship Id="rId56" Type="http://schemas.openxmlformats.org/officeDocument/2006/relationships/oleObject" Target="../embeddings/oleObject794.bin"/><Relationship Id="rId8" Type="http://schemas.openxmlformats.org/officeDocument/2006/relationships/slide" Target="slide45.xml"/><Relationship Id="rId51" Type="http://schemas.openxmlformats.org/officeDocument/2006/relationships/image" Target="../media/image40.wmf"/><Relationship Id="rId3" Type="http://schemas.openxmlformats.org/officeDocument/2006/relationships/slide" Target="slide40.xml"/><Relationship Id="rId12" Type="http://schemas.openxmlformats.org/officeDocument/2006/relationships/slide" Target="slide49.xml"/><Relationship Id="rId17" Type="http://schemas.openxmlformats.org/officeDocument/2006/relationships/image" Target="../media/image32.wmf"/><Relationship Id="rId25" Type="http://schemas.openxmlformats.org/officeDocument/2006/relationships/image" Target="../media/image33.wmf"/><Relationship Id="rId33" Type="http://schemas.openxmlformats.org/officeDocument/2006/relationships/image" Target="../media/image37.wmf"/><Relationship Id="rId38" Type="http://schemas.openxmlformats.org/officeDocument/2006/relationships/oleObject" Target="../embeddings/oleObject785.bin"/><Relationship Id="rId46" Type="http://schemas.openxmlformats.org/officeDocument/2006/relationships/oleObject" Target="../embeddings/oleObject789.bin"/><Relationship Id="rId59" Type="http://schemas.openxmlformats.org/officeDocument/2006/relationships/image" Target="../media/image31.wmf"/><Relationship Id="rId20" Type="http://schemas.openxmlformats.org/officeDocument/2006/relationships/oleObject" Target="../embeddings/oleObject776.bin"/><Relationship Id="rId41" Type="http://schemas.openxmlformats.org/officeDocument/2006/relationships/image" Target="../media/image4.wmf"/><Relationship Id="rId54" Type="http://schemas.openxmlformats.org/officeDocument/2006/relationships/oleObject" Target="../embeddings/oleObject793.bin"/><Relationship Id="rId62" Type="http://schemas.openxmlformats.org/officeDocument/2006/relationships/slide" Target="slide38.xml"/><Relationship Id="rId1" Type="http://schemas.openxmlformats.org/officeDocument/2006/relationships/vmlDrawing" Target="../drawings/vmlDrawing35.vml"/><Relationship Id="rId6" Type="http://schemas.openxmlformats.org/officeDocument/2006/relationships/slide" Target="slide43.xml"/><Relationship Id="rId15" Type="http://schemas.openxmlformats.org/officeDocument/2006/relationships/slide" Target="slide39.xml"/><Relationship Id="rId23" Type="http://schemas.openxmlformats.org/officeDocument/2006/relationships/image" Target="../media/image13.wmf"/><Relationship Id="rId28" Type="http://schemas.openxmlformats.org/officeDocument/2006/relationships/oleObject" Target="../embeddings/oleObject780.bin"/><Relationship Id="rId36" Type="http://schemas.openxmlformats.org/officeDocument/2006/relationships/oleObject" Target="../embeddings/oleObject784.bin"/><Relationship Id="rId49" Type="http://schemas.openxmlformats.org/officeDocument/2006/relationships/image" Target="../media/image39.wmf"/><Relationship Id="rId57" Type="http://schemas.openxmlformats.org/officeDocument/2006/relationships/image" Target="../media/image43.wmf"/><Relationship Id="rId10" Type="http://schemas.openxmlformats.org/officeDocument/2006/relationships/slide" Target="slide47.xml"/><Relationship Id="rId31" Type="http://schemas.openxmlformats.org/officeDocument/2006/relationships/image" Target="../media/image36.wmf"/><Relationship Id="rId44" Type="http://schemas.openxmlformats.org/officeDocument/2006/relationships/oleObject" Target="../embeddings/oleObject788.bin"/><Relationship Id="rId52" Type="http://schemas.openxmlformats.org/officeDocument/2006/relationships/oleObject" Target="../embeddings/oleObject792.bin"/><Relationship Id="rId60" Type="http://schemas.openxmlformats.org/officeDocument/2006/relationships/image" Target="../media/image141.png"/><Relationship Id="rId4" Type="http://schemas.openxmlformats.org/officeDocument/2006/relationships/slide" Target="slide41.xml"/><Relationship Id="rId9" Type="http://schemas.openxmlformats.org/officeDocument/2006/relationships/slide" Target="slide46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807.bin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811.bin"/><Relationship Id="rId42" Type="http://schemas.openxmlformats.org/officeDocument/2006/relationships/oleObject" Target="../embeddings/oleObject815.bin"/><Relationship Id="rId47" Type="http://schemas.openxmlformats.org/officeDocument/2006/relationships/image" Target="../media/image52.wmf"/><Relationship Id="rId50" Type="http://schemas.openxmlformats.org/officeDocument/2006/relationships/slide" Target="slide40.xml"/><Relationship Id="rId55" Type="http://schemas.openxmlformats.org/officeDocument/2006/relationships/slide" Target="slide45.xml"/><Relationship Id="rId63" Type="http://schemas.openxmlformats.org/officeDocument/2006/relationships/image" Target="../media/image143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2.bin"/><Relationship Id="rId29" Type="http://schemas.openxmlformats.org/officeDocument/2006/relationships/image" Target="../media/image3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806.bin"/><Relationship Id="rId32" Type="http://schemas.openxmlformats.org/officeDocument/2006/relationships/oleObject" Target="../embeddings/oleObject810.bin"/><Relationship Id="rId37" Type="http://schemas.openxmlformats.org/officeDocument/2006/relationships/image" Target="../media/image38.wmf"/><Relationship Id="rId40" Type="http://schemas.openxmlformats.org/officeDocument/2006/relationships/oleObject" Target="../embeddings/oleObject814.bin"/><Relationship Id="rId45" Type="http://schemas.openxmlformats.org/officeDocument/2006/relationships/image" Target="../media/image51.wmf"/><Relationship Id="rId53" Type="http://schemas.openxmlformats.org/officeDocument/2006/relationships/slide" Target="slide43.xml"/><Relationship Id="rId58" Type="http://schemas.openxmlformats.org/officeDocument/2006/relationships/slide" Target="slide48.xml"/><Relationship Id="rId66" Type="http://schemas.openxmlformats.org/officeDocument/2006/relationships/slide" Target="slide11.xml"/><Relationship Id="rId5" Type="http://schemas.openxmlformats.org/officeDocument/2006/relationships/image" Target="../media/image45.wmf"/><Relationship Id="rId61" Type="http://schemas.openxmlformats.org/officeDocument/2006/relationships/slide" Target="slide5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01.bin"/><Relationship Id="rId22" Type="http://schemas.openxmlformats.org/officeDocument/2006/relationships/oleObject" Target="../embeddings/oleObject805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809.bin"/><Relationship Id="rId35" Type="http://schemas.openxmlformats.org/officeDocument/2006/relationships/image" Target="../media/image1.wmf"/><Relationship Id="rId43" Type="http://schemas.openxmlformats.org/officeDocument/2006/relationships/image" Target="../media/image140.wmf"/><Relationship Id="rId48" Type="http://schemas.openxmlformats.org/officeDocument/2006/relationships/oleObject" Target="../embeddings/oleObject818.bin"/><Relationship Id="rId56" Type="http://schemas.openxmlformats.org/officeDocument/2006/relationships/slide" Target="slide46.xml"/><Relationship Id="rId64" Type="http://schemas.openxmlformats.org/officeDocument/2006/relationships/oleObject" Target="../embeddings/oleObject819.bin"/><Relationship Id="rId8" Type="http://schemas.openxmlformats.org/officeDocument/2006/relationships/oleObject" Target="../embeddings/oleObject798.bin"/><Relationship Id="rId51" Type="http://schemas.openxmlformats.org/officeDocument/2006/relationships/slide" Target="slide41.xml"/><Relationship Id="rId3" Type="http://schemas.openxmlformats.org/officeDocument/2006/relationships/notesSlide" Target="../notesSlides/notesSlide36.xml"/><Relationship Id="rId12" Type="http://schemas.openxmlformats.org/officeDocument/2006/relationships/oleObject" Target="../embeddings/oleObject800.bin"/><Relationship Id="rId17" Type="http://schemas.openxmlformats.org/officeDocument/2006/relationships/image" Target="../media/image35.wmf"/><Relationship Id="rId25" Type="http://schemas.openxmlformats.org/officeDocument/2006/relationships/image" Target="../media/image24.wmf"/><Relationship Id="rId33" Type="http://schemas.openxmlformats.org/officeDocument/2006/relationships/image" Target="../media/image5.wmf"/><Relationship Id="rId38" Type="http://schemas.openxmlformats.org/officeDocument/2006/relationships/oleObject" Target="../embeddings/oleObject813.bin"/><Relationship Id="rId46" Type="http://schemas.openxmlformats.org/officeDocument/2006/relationships/oleObject" Target="../embeddings/oleObject817.bin"/><Relationship Id="rId59" Type="http://schemas.openxmlformats.org/officeDocument/2006/relationships/slide" Target="slide49.xml"/><Relationship Id="rId67" Type="http://schemas.openxmlformats.org/officeDocument/2006/relationships/slide" Target="slide25.xml"/><Relationship Id="rId20" Type="http://schemas.openxmlformats.org/officeDocument/2006/relationships/oleObject" Target="../embeddings/oleObject804.bin"/><Relationship Id="rId41" Type="http://schemas.openxmlformats.org/officeDocument/2006/relationships/image" Target="../media/image49.wmf"/><Relationship Id="rId54" Type="http://schemas.openxmlformats.org/officeDocument/2006/relationships/slide" Target="slide44.xml"/><Relationship Id="rId62" Type="http://schemas.openxmlformats.org/officeDocument/2006/relationships/slide" Target="slide39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97.bin"/><Relationship Id="rId15" Type="http://schemas.openxmlformats.org/officeDocument/2006/relationships/image" Target="../media/image47.wmf"/><Relationship Id="rId23" Type="http://schemas.openxmlformats.org/officeDocument/2006/relationships/image" Target="../media/image48.wmf"/><Relationship Id="rId28" Type="http://schemas.openxmlformats.org/officeDocument/2006/relationships/oleObject" Target="../embeddings/oleObject808.bin"/><Relationship Id="rId36" Type="http://schemas.openxmlformats.org/officeDocument/2006/relationships/oleObject" Target="../embeddings/oleObject812.bin"/><Relationship Id="rId49" Type="http://schemas.openxmlformats.org/officeDocument/2006/relationships/image" Target="../media/image31.wmf"/><Relationship Id="rId57" Type="http://schemas.openxmlformats.org/officeDocument/2006/relationships/slide" Target="slide47.xml"/><Relationship Id="rId10" Type="http://schemas.openxmlformats.org/officeDocument/2006/relationships/oleObject" Target="../embeddings/oleObject799.bin"/><Relationship Id="rId31" Type="http://schemas.openxmlformats.org/officeDocument/2006/relationships/image" Target="../media/image4.wmf"/><Relationship Id="rId44" Type="http://schemas.openxmlformats.org/officeDocument/2006/relationships/oleObject" Target="../embeddings/oleObject816.bin"/><Relationship Id="rId52" Type="http://schemas.openxmlformats.org/officeDocument/2006/relationships/slide" Target="slide42.xml"/><Relationship Id="rId60" Type="http://schemas.openxmlformats.org/officeDocument/2006/relationships/slide" Target="slide50.xml"/><Relationship Id="rId65" Type="http://schemas.openxmlformats.org/officeDocument/2006/relationships/image" Target="../media/image142.wmf"/><Relationship Id="rId4" Type="http://schemas.openxmlformats.org/officeDocument/2006/relationships/oleObject" Target="../embeddings/oleObject796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03.bin"/><Relationship Id="rId39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34" Type="http://schemas.openxmlformats.org/officeDocument/2006/relationships/image" Target="../media/image5.wmf"/><Relationship Id="rId42" Type="http://schemas.openxmlformats.org/officeDocument/2006/relationships/image" Target="../media/image56.wmf"/><Relationship Id="rId47" Type="http://schemas.openxmlformats.org/officeDocument/2006/relationships/oleObject" Target="../embeddings/oleObject842.bin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63" Type="http://schemas.openxmlformats.org/officeDocument/2006/relationships/slide" Target="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26.bin"/><Relationship Id="rId29" Type="http://schemas.openxmlformats.org/officeDocument/2006/relationships/oleObject" Target="../embeddings/oleObject833.bin"/><Relationship Id="rId11" Type="http://schemas.openxmlformats.org/officeDocument/2006/relationships/image" Target="../media/image13.wmf"/><Relationship Id="rId24" Type="http://schemas.openxmlformats.org/officeDocument/2006/relationships/image" Target="../media/image55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837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841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slide" Target="slide26.xml"/><Relationship Id="rId5" Type="http://schemas.openxmlformats.org/officeDocument/2006/relationships/image" Target="../media/image54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25.bin"/><Relationship Id="rId22" Type="http://schemas.openxmlformats.org/officeDocument/2006/relationships/oleObject" Target="../embeddings/oleObject829.bin"/><Relationship Id="rId27" Type="http://schemas.openxmlformats.org/officeDocument/2006/relationships/oleObject" Target="../embeddings/oleObject832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836.bin"/><Relationship Id="rId43" Type="http://schemas.openxmlformats.org/officeDocument/2006/relationships/oleObject" Target="../embeddings/oleObject840.bin"/><Relationship Id="rId48" Type="http://schemas.openxmlformats.org/officeDocument/2006/relationships/image" Target="../media/image59.wmf"/><Relationship Id="rId56" Type="http://schemas.openxmlformats.org/officeDocument/2006/relationships/slide" Target="slide45.xml"/><Relationship Id="rId64" Type="http://schemas.openxmlformats.org/officeDocument/2006/relationships/image" Target="../media/image144.png"/><Relationship Id="rId8" Type="http://schemas.openxmlformats.org/officeDocument/2006/relationships/oleObject" Target="../embeddings/oleObject822.bin"/><Relationship Id="rId51" Type="http://schemas.openxmlformats.org/officeDocument/2006/relationships/slide" Target="slide40.xml"/><Relationship Id="rId3" Type="http://schemas.openxmlformats.org/officeDocument/2006/relationships/notesSlide" Target="../notesSlides/notesSlide37.xml"/><Relationship Id="rId12" Type="http://schemas.openxmlformats.org/officeDocument/2006/relationships/oleObject" Target="../embeddings/oleObject824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831.bin"/><Relationship Id="rId33" Type="http://schemas.openxmlformats.org/officeDocument/2006/relationships/oleObject" Target="../embeddings/oleObject835.bin"/><Relationship Id="rId38" Type="http://schemas.openxmlformats.org/officeDocument/2006/relationships/image" Target="../media/image38.wmf"/><Relationship Id="rId46" Type="http://schemas.openxmlformats.org/officeDocument/2006/relationships/image" Target="../media/image58.wmf"/><Relationship Id="rId59" Type="http://schemas.openxmlformats.org/officeDocument/2006/relationships/slide" Target="slide48.xml"/><Relationship Id="rId20" Type="http://schemas.openxmlformats.org/officeDocument/2006/relationships/oleObject" Target="../embeddings/oleObject828.bin"/><Relationship Id="rId41" Type="http://schemas.openxmlformats.org/officeDocument/2006/relationships/oleObject" Target="../embeddings/oleObject839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82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30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843.bin"/><Relationship Id="rId57" Type="http://schemas.openxmlformats.org/officeDocument/2006/relationships/slide" Target="slide46.xml"/><Relationship Id="rId10" Type="http://schemas.openxmlformats.org/officeDocument/2006/relationships/oleObject" Target="../embeddings/oleObject823.bin"/><Relationship Id="rId31" Type="http://schemas.openxmlformats.org/officeDocument/2006/relationships/oleObject" Target="../embeddings/oleObject834.bin"/><Relationship Id="rId44" Type="http://schemas.openxmlformats.org/officeDocument/2006/relationships/image" Target="../media/image57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12.xml"/><Relationship Id="rId4" Type="http://schemas.openxmlformats.org/officeDocument/2006/relationships/oleObject" Target="../embeddings/oleObject820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27.bin"/><Relationship Id="rId39" Type="http://schemas.openxmlformats.org/officeDocument/2006/relationships/oleObject" Target="../embeddings/oleObject838.bin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34" Type="http://schemas.openxmlformats.org/officeDocument/2006/relationships/image" Target="../media/image5.wmf"/><Relationship Id="rId42" Type="http://schemas.openxmlformats.org/officeDocument/2006/relationships/image" Target="../media/image63.wmf"/><Relationship Id="rId47" Type="http://schemas.openxmlformats.org/officeDocument/2006/relationships/oleObject" Target="../embeddings/oleObject866.bin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63" Type="http://schemas.openxmlformats.org/officeDocument/2006/relationships/slide" Target="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0.bin"/><Relationship Id="rId29" Type="http://schemas.openxmlformats.org/officeDocument/2006/relationships/oleObject" Target="../embeddings/oleObject857.bin"/><Relationship Id="rId11" Type="http://schemas.openxmlformats.org/officeDocument/2006/relationships/image" Target="../media/image13.wmf"/><Relationship Id="rId24" Type="http://schemas.openxmlformats.org/officeDocument/2006/relationships/image" Target="../media/image62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861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865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slide" Target="slide27.xml"/><Relationship Id="rId5" Type="http://schemas.openxmlformats.org/officeDocument/2006/relationships/image" Target="../media/image61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49.bin"/><Relationship Id="rId22" Type="http://schemas.openxmlformats.org/officeDocument/2006/relationships/oleObject" Target="../embeddings/oleObject853.bin"/><Relationship Id="rId27" Type="http://schemas.openxmlformats.org/officeDocument/2006/relationships/oleObject" Target="../embeddings/oleObject856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860.bin"/><Relationship Id="rId43" Type="http://schemas.openxmlformats.org/officeDocument/2006/relationships/oleObject" Target="../embeddings/oleObject864.bin"/><Relationship Id="rId48" Type="http://schemas.openxmlformats.org/officeDocument/2006/relationships/image" Target="../media/image66.wmf"/><Relationship Id="rId56" Type="http://schemas.openxmlformats.org/officeDocument/2006/relationships/slide" Target="slide45.xml"/><Relationship Id="rId64" Type="http://schemas.openxmlformats.org/officeDocument/2006/relationships/image" Target="../media/image145.png"/><Relationship Id="rId8" Type="http://schemas.openxmlformats.org/officeDocument/2006/relationships/oleObject" Target="../embeddings/oleObject846.bin"/><Relationship Id="rId51" Type="http://schemas.openxmlformats.org/officeDocument/2006/relationships/slide" Target="slide40.xml"/><Relationship Id="rId3" Type="http://schemas.openxmlformats.org/officeDocument/2006/relationships/notesSlide" Target="../notesSlides/notesSlide38.xml"/><Relationship Id="rId12" Type="http://schemas.openxmlformats.org/officeDocument/2006/relationships/oleObject" Target="../embeddings/oleObject848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855.bin"/><Relationship Id="rId33" Type="http://schemas.openxmlformats.org/officeDocument/2006/relationships/oleObject" Target="../embeddings/oleObject859.bin"/><Relationship Id="rId38" Type="http://schemas.openxmlformats.org/officeDocument/2006/relationships/image" Target="../media/image38.wmf"/><Relationship Id="rId46" Type="http://schemas.openxmlformats.org/officeDocument/2006/relationships/image" Target="../media/image65.wmf"/><Relationship Id="rId59" Type="http://schemas.openxmlformats.org/officeDocument/2006/relationships/slide" Target="slide48.xml"/><Relationship Id="rId20" Type="http://schemas.openxmlformats.org/officeDocument/2006/relationships/oleObject" Target="../embeddings/oleObject852.bin"/><Relationship Id="rId41" Type="http://schemas.openxmlformats.org/officeDocument/2006/relationships/oleObject" Target="../embeddings/oleObject863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84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54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867.bin"/><Relationship Id="rId57" Type="http://schemas.openxmlformats.org/officeDocument/2006/relationships/slide" Target="slide46.xml"/><Relationship Id="rId10" Type="http://schemas.openxmlformats.org/officeDocument/2006/relationships/oleObject" Target="../embeddings/oleObject847.bin"/><Relationship Id="rId31" Type="http://schemas.openxmlformats.org/officeDocument/2006/relationships/oleObject" Target="../embeddings/oleObject858.bin"/><Relationship Id="rId44" Type="http://schemas.openxmlformats.org/officeDocument/2006/relationships/image" Target="../media/image64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13.xml"/><Relationship Id="rId4" Type="http://schemas.openxmlformats.org/officeDocument/2006/relationships/oleObject" Target="../embeddings/oleObject844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51.bin"/><Relationship Id="rId39" Type="http://schemas.openxmlformats.org/officeDocument/2006/relationships/oleObject" Target="../embeddings/oleObject862.bin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880.bin"/><Relationship Id="rId21" Type="http://schemas.openxmlformats.org/officeDocument/2006/relationships/oleObject" Target="../embeddings/oleObject877.bin"/><Relationship Id="rId34" Type="http://schemas.openxmlformats.org/officeDocument/2006/relationships/oleObject" Target="../embeddings/oleObject884.bin"/><Relationship Id="rId42" Type="http://schemas.openxmlformats.org/officeDocument/2006/relationships/oleObject" Target="../embeddings/oleObject888.bin"/><Relationship Id="rId47" Type="http://schemas.openxmlformats.org/officeDocument/2006/relationships/image" Target="../media/image63.wmf"/><Relationship Id="rId50" Type="http://schemas.openxmlformats.org/officeDocument/2006/relationships/oleObject" Target="../embeddings/oleObject892.bin"/><Relationship Id="rId55" Type="http://schemas.openxmlformats.org/officeDocument/2006/relationships/slide" Target="slide43.xml"/><Relationship Id="rId63" Type="http://schemas.openxmlformats.org/officeDocument/2006/relationships/slide" Target="slide5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74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879.bin"/><Relationship Id="rId32" Type="http://schemas.openxmlformats.org/officeDocument/2006/relationships/oleObject" Target="../embeddings/oleObject883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887.bin"/><Relationship Id="rId45" Type="http://schemas.openxmlformats.org/officeDocument/2006/relationships/image" Target="../media/image76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14.xml"/><Relationship Id="rId5" Type="http://schemas.openxmlformats.org/officeDocument/2006/relationships/image" Target="../media/image68.wmf"/><Relationship Id="rId61" Type="http://schemas.openxmlformats.org/officeDocument/2006/relationships/slide" Target="slide49.xml"/><Relationship Id="rId19" Type="http://schemas.openxmlformats.org/officeDocument/2006/relationships/oleObject" Target="../embeddings/oleObject876.bin"/><Relationship Id="rId14" Type="http://schemas.openxmlformats.org/officeDocument/2006/relationships/oleObject" Target="../embeddings/oleObject873.bin"/><Relationship Id="rId22" Type="http://schemas.openxmlformats.org/officeDocument/2006/relationships/image" Target="../media/image71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882.bin"/><Relationship Id="rId35" Type="http://schemas.openxmlformats.org/officeDocument/2006/relationships/image" Target="../media/image5.wmf"/><Relationship Id="rId43" Type="http://schemas.openxmlformats.org/officeDocument/2006/relationships/image" Target="../media/image75.wmf"/><Relationship Id="rId48" Type="http://schemas.openxmlformats.org/officeDocument/2006/relationships/oleObject" Target="../embeddings/oleObject891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8" Type="http://schemas.openxmlformats.org/officeDocument/2006/relationships/oleObject" Target="../embeddings/oleObject870.bin"/><Relationship Id="rId51" Type="http://schemas.openxmlformats.org/officeDocument/2006/relationships/image" Target="../media/image31.wmf"/><Relationship Id="rId3" Type="http://schemas.openxmlformats.org/officeDocument/2006/relationships/notesSlide" Target="../notesSlides/notesSlide39.xml"/><Relationship Id="rId12" Type="http://schemas.openxmlformats.org/officeDocument/2006/relationships/oleObject" Target="../embeddings/oleObject872.bin"/><Relationship Id="rId17" Type="http://schemas.openxmlformats.org/officeDocument/2006/relationships/image" Target="../media/image17.wmf"/><Relationship Id="rId25" Type="http://schemas.openxmlformats.org/officeDocument/2006/relationships/image" Target="../media/image72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886.bin"/><Relationship Id="rId46" Type="http://schemas.openxmlformats.org/officeDocument/2006/relationships/oleObject" Target="../embeddings/oleObject890.bin"/><Relationship Id="rId59" Type="http://schemas.openxmlformats.org/officeDocument/2006/relationships/slide" Target="slide47.xml"/><Relationship Id="rId67" Type="http://schemas.openxmlformats.org/officeDocument/2006/relationships/slide" Target="slide28.xml"/><Relationship Id="rId20" Type="http://schemas.openxmlformats.org/officeDocument/2006/relationships/image" Target="../media/image70.wmf"/><Relationship Id="rId41" Type="http://schemas.openxmlformats.org/officeDocument/2006/relationships/image" Target="../media/image74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86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78.bin"/><Relationship Id="rId28" Type="http://schemas.openxmlformats.org/officeDocument/2006/relationships/oleObject" Target="../embeddings/oleObject881.bin"/><Relationship Id="rId36" Type="http://schemas.openxmlformats.org/officeDocument/2006/relationships/oleObject" Target="../embeddings/oleObject885.bin"/><Relationship Id="rId49" Type="http://schemas.openxmlformats.org/officeDocument/2006/relationships/image" Target="../media/image77.wmf"/><Relationship Id="rId57" Type="http://schemas.openxmlformats.org/officeDocument/2006/relationships/slide" Target="slide45.xml"/><Relationship Id="rId10" Type="http://schemas.openxmlformats.org/officeDocument/2006/relationships/oleObject" Target="../embeddings/oleObject871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889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image" Target="../media/image146.png"/><Relationship Id="rId4" Type="http://schemas.openxmlformats.org/officeDocument/2006/relationships/oleObject" Target="../embeddings/oleObject868.bin"/><Relationship Id="rId9" Type="http://schemas.openxmlformats.org/officeDocument/2006/relationships/image" Target="../media/image12.wmf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875.bin"/><Relationship Id="rId39" Type="http://schemas.openxmlformats.org/officeDocument/2006/relationships/image" Target="../media/image73.wmf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905.bin"/><Relationship Id="rId21" Type="http://schemas.openxmlformats.org/officeDocument/2006/relationships/oleObject" Target="../embeddings/oleObject902.bin"/><Relationship Id="rId34" Type="http://schemas.openxmlformats.org/officeDocument/2006/relationships/oleObject" Target="../embeddings/oleObject909.bin"/><Relationship Id="rId42" Type="http://schemas.openxmlformats.org/officeDocument/2006/relationships/oleObject" Target="../embeddings/oleObject913.bin"/><Relationship Id="rId47" Type="http://schemas.openxmlformats.org/officeDocument/2006/relationships/image" Target="../media/image63.wmf"/><Relationship Id="rId50" Type="http://schemas.openxmlformats.org/officeDocument/2006/relationships/oleObject" Target="../embeddings/oleObject917.bin"/><Relationship Id="rId55" Type="http://schemas.openxmlformats.org/officeDocument/2006/relationships/slide" Target="slide43.xml"/><Relationship Id="rId63" Type="http://schemas.openxmlformats.org/officeDocument/2006/relationships/slide" Target="slide5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99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04.bin"/><Relationship Id="rId32" Type="http://schemas.openxmlformats.org/officeDocument/2006/relationships/oleObject" Target="../embeddings/oleObject908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912.bin"/><Relationship Id="rId45" Type="http://schemas.openxmlformats.org/officeDocument/2006/relationships/image" Target="../media/image87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15.xml"/><Relationship Id="rId5" Type="http://schemas.openxmlformats.org/officeDocument/2006/relationships/image" Target="../media/image79.wmf"/><Relationship Id="rId61" Type="http://schemas.openxmlformats.org/officeDocument/2006/relationships/slide" Target="slide49.xml"/><Relationship Id="rId19" Type="http://schemas.openxmlformats.org/officeDocument/2006/relationships/oleObject" Target="../embeddings/oleObject901.bin"/><Relationship Id="rId14" Type="http://schemas.openxmlformats.org/officeDocument/2006/relationships/oleObject" Target="../embeddings/oleObject898.bin"/><Relationship Id="rId22" Type="http://schemas.openxmlformats.org/officeDocument/2006/relationships/image" Target="../media/image82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907.bin"/><Relationship Id="rId35" Type="http://schemas.openxmlformats.org/officeDocument/2006/relationships/image" Target="../media/image5.wmf"/><Relationship Id="rId43" Type="http://schemas.openxmlformats.org/officeDocument/2006/relationships/image" Target="../media/image86.wmf"/><Relationship Id="rId48" Type="http://schemas.openxmlformats.org/officeDocument/2006/relationships/oleObject" Target="../embeddings/oleObject916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8" Type="http://schemas.openxmlformats.org/officeDocument/2006/relationships/oleObject" Target="../embeddings/oleObject895.bin"/><Relationship Id="rId51" Type="http://schemas.openxmlformats.org/officeDocument/2006/relationships/image" Target="../media/image31.wmf"/><Relationship Id="rId3" Type="http://schemas.openxmlformats.org/officeDocument/2006/relationships/notesSlide" Target="../notesSlides/notesSlide40.xml"/><Relationship Id="rId12" Type="http://schemas.openxmlformats.org/officeDocument/2006/relationships/oleObject" Target="../embeddings/oleObject897.bin"/><Relationship Id="rId17" Type="http://schemas.openxmlformats.org/officeDocument/2006/relationships/image" Target="../media/image17.wmf"/><Relationship Id="rId25" Type="http://schemas.openxmlformats.org/officeDocument/2006/relationships/image" Target="../media/image83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911.bin"/><Relationship Id="rId46" Type="http://schemas.openxmlformats.org/officeDocument/2006/relationships/oleObject" Target="../embeddings/oleObject915.bin"/><Relationship Id="rId59" Type="http://schemas.openxmlformats.org/officeDocument/2006/relationships/slide" Target="slide47.xml"/><Relationship Id="rId67" Type="http://schemas.openxmlformats.org/officeDocument/2006/relationships/slide" Target="slide29.xml"/><Relationship Id="rId20" Type="http://schemas.openxmlformats.org/officeDocument/2006/relationships/image" Target="../media/image81.wmf"/><Relationship Id="rId41" Type="http://schemas.openxmlformats.org/officeDocument/2006/relationships/image" Target="../media/image85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94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03.bin"/><Relationship Id="rId28" Type="http://schemas.openxmlformats.org/officeDocument/2006/relationships/oleObject" Target="../embeddings/oleObject906.bin"/><Relationship Id="rId36" Type="http://schemas.openxmlformats.org/officeDocument/2006/relationships/oleObject" Target="../embeddings/oleObject910.bin"/><Relationship Id="rId49" Type="http://schemas.openxmlformats.org/officeDocument/2006/relationships/image" Target="../media/image88.wmf"/><Relationship Id="rId57" Type="http://schemas.openxmlformats.org/officeDocument/2006/relationships/slide" Target="slide45.xml"/><Relationship Id="rId10" Type="http://schemas.openxmlformats.org/officeDocument/2006/relationships/oleObject" Target="../embeddings/oleObject896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914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image" Target="../media/image147.png"/><Relationship Id="rId4" Type="http://schemas.openxmlformats.org/officeDocument/2006/relationships/oleObject" Target="../embeddings/oleObject893.bin"/><Relationship Id="rId9" Type="http://schemas.openxmlformats.org/officeDocument/2006/relationships/image" Target="../media/image12.wmf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900.bin"/><Relationship Id="rId39" Type="http://schemas.openxmlformats.org/officeDocument/2006/relationships/image" Target="../media/image84.wmf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wmf"/><Relationship Id="rId21" Type="http://schemas.openxmlformats.org/officeDocument/2006/relationships/oleObject" Target="../embeddings/oleObject927.bin"/><Relationship Id="rId34" Type="http://schemas.openxmlformats.org/officeDocument/2006/relationships/image" Target="../media/image4.wmf"/><Relationship Id="rId42" Type="http://schemas.openxmlformats.org/officeDocument/2006/relationships/image" Target="../media/image93.wmf"/><Relationship Id="rId47" Type="http://schemas.openxmlformats.org/officeDocument/2006/relationships/oleObject" Target="../embeddings/oleObject941.bin"/><Relationship Id="rId50" Type="http://schemas.openxmlformats.org/officeDocument/2006/relationships/image" Target="../media/image96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0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24.bin"/><Relationship Id="rId29" Type="http://schemas.openxmlformats.org/officeDocument/2006/relationships/oleObject" Target="../embeddings/oleObject932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29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36.bin"/><Relationship Id="rId40" Type="http://schemas.openxmlformats.org/officeDocument/2006/relationships/image" Target="../media/image92.wmf"/><Relationship Id="rId45" Type="http://schemas.openxmlformats.org/officeDocument/2006/relationships/oleObject" Target="../embeddings/oleObject940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8.png"/><Relationship Id="rId5" Type="http://schemas.openxmlformats.org/officeDocument/2006/relationships/image" Target="../media/image90.wmf"/><Relationship Id="rId61" Type="http://schemas.openxmlformats.org/officeDocument/2006/relationships/slide" Target="slide48.xml"/><Relationship Id="rId19" Type="http://schemas.openxmlformats.org/officeDocument/2006/relationships/oleObject" Target="../embeddings/oleObject926.bin"/><Relationship Id="rId14" Type="http://schemas.openxmlformats.org/officeDocument/2006/relationships/oleObject" Target="../embeddings/oleObject923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31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35.bin"/><Relationship Id="rId43" Type="http://schemas.openxmlformats.org/officeDocument/2006/relationships/oleObject" Target="../embeddings/oleObject939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20.bin"/><Relationship Id="rId51" Type="http://schemas.openxmlformats.org/officeDocument/2006/relationships/oleObject" Target="../embeddings/oleObject943.bin"/><Relationship Id="rId3" Type="http://schemas.openxmlformats.org/officeDocument/2006/relationships/notesSlide" Target="../notesSlides/notesSlide41.xml"/><Relationship Id="rId12" Type="http://schemas.openxmlformats.org/officeDocument/2006/relationships/oleObject" Target="../embeddings/oleObject922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30.bin"/><Relationship Id="rId33" Type="http://schemas.openxmlformats.org/officeDocument/2006/relationships/oleObject" Target="../embeddings/oleObject934.bin"/><Relationship Id="rId38" Type="http://schemas.openxmlformats.org/officeDocument/2006/relationships/image" Target="../media/image1.wmf"/><Relationship Id="rId46" Type="http://schemas.openxmlformats.org/officeDocument/2006/relationships/image" Target="../media/image95.wmf"/><Relationship Id="rId59" Type="http://schemas.openxmlformats.org/officeDocument/2006/relationships/slide" Target="slide46.xml"/><Relationship Id="rId67" Type="http://schemas.openxmlformats.org/officeDocument/2006/relationships/slide" Target="slide16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38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91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28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42.bin"/><Relationship Id="rId57" Type="http://schemas.openxmlformats.org/officeDocument/2006/relationships/slide" Target="slide44.xml"/><Relationship Id="rId10" Type="http://schemas.openxmlformats.org/officeDocument/2006/relationships/oleObject" Target="../embeddings/oleObject921.bin"/><Relationship Id="rId31" Type="http://schemas.openxmlformats.org/officeDocument/2006/relationships/oleObject" Target="../embeddings/oleObject933.bin"/><Relationship Id="rId44" Type="http://schemas.openxmlformats.org/officeDocument/2006/relationships/image" Target="../media/image94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18.bin"/><Relationship Id="rId9" Type="http://schemas.openxmlformats.org/officeDocument/2006/relationships/image" Target="../media/image12.wmf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925.bin"/><Relationship Id="rId39" Type="http://schemas.openxmlformats.org/officeDocument/2006/relationships/oleObject" Target="../embeddings/oleObject937.bin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953.bin"/><Relationship Id="rId34" Type="http://schemas.openxmlformats.org/officeDocument/2006/relationships/image" Target="../media/image4.wmf"/><Relationship Id="rId42" Type="http://schemas.openxmlformats.org/officeDocument/2006/relationships/image" Target="../media/image101.wmf"/><Relationship Id="rId47" Type="http://schemas.openxmlformats.org/officeDocument/2006/relationships/oleObject" Target="../embeddings/oleObject967.bin"/><Relationship Id="rId50" Type="http://schemas.openxmlformats.org/officeDocument/2006/relationships/image" Target="../media/image104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50.bin"/><Relationship Id="rId29" Type="http://schemas.openxmlformats.org/officeDocument/2006/relationships/oleObject" Target="../embeddings/oleObject958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55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62.bin"/><Relationship Id="rId40" Type="http://schemas.openxmlformats.org/officeDocument/2006/relationships/image" Target="../media/image100.wmf"/><Relationship Id="rId45" Type="http://schemas.openxmlformats.org/officeDocument/2006/relationships/oleObject" Target="../embeddings/oleObject966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9.png"/><Relationship Id="rId5" Type="http://schemas.openxmlformats.org/officeDocument/2006/relationships/image" Target="../media/image98.wmf"/><Relationship Id="rId61" Type="http://schemas.openxmlformats.org/officeDocument/2006/relationships/slide" Target="slide48.xml"/><Relationship Id="rId19" Type="http://schemas.openxmlformats.org/officeDocument/2006/relationships/oleObject" Target="../embeddings/oleObject952.bin"/><Relationship Id="rId14" Type="http://schemas.openxmlformats.org/officeDocument/2006/relationships/oleObject" Target="../embeddings/oleObject949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57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61.bin"/><Relationship Id="rId43" Type="http://schemas.openxmlformats.org/officeDocument/2006/relationships/oleObject" Target="../embeddings/oleObject965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46.bin"/><Relationship Id="rId51" Type="http://schemas.openxmlformats.org/officeDocument/2006/relationships/oleObject" Target="../embeddings/oleObject969.bin"/><Relationship Id="rId3" Type="http://schemas.openxmlformats.org/officeDocument/2006/relationships/notesSlide" Target="../notesSlides/notesSlide42.xml"/><Relationship Id="rId12" Type="http://schemas.openxmlformats.org/officeDocument/2006/relationships/oleObject" Target="../embeddings/oleObject948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56.bin"/><Relationship Id="rId33" Type="http://schemas.openxmlformats.org/officeDocument/2006/relationships/oleObject" Target="../embeddings/oleObject960.bin"/><Relationship Id="rId38" Type="http://schemas.openxmlformats.org/officeDocument/2006/relationships/image" Target="../media/image1.wmf"/><Relationship Id="rId46" Type="http://schemas.openxmlformats.org/officeDocument/2006/relationships/image" Target="../media/image103.wmf"/><Relationship Id="rId59" Type="http://schemas.openxmlformats.org/officeDocument/2006/relationships/slide" Target="slide46.xml"/><Relationship Id="rId67" Type="http://schemas.openxmlformats.org/officeDocument/2006/relationships/slide" Target="slide17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64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94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54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68.bin"/><Relationship Id="rId57" Type="http://schemas.openxmlformats.org/officeDocument/2006/relationships/slide" Target="slide44.xml"/><Relationship Id="rId10" Type="http://schemas.openxmlformats.org/officeDocument/2006/relationships/oleObject" Target="../embeddings/oleObject947.bin"/><Relationship Id="rId31" Type="http://schemas.openxmlformats.org/officeDocument/2006/relationships/oleObject" Target="../embeddings/oleObject959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44.bin"/><Relationship Id="rId9" Type="http://schemas.openxmlformats.org/officeDocument/2006/relationships/image" Target="../media/image12.wmf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51.bin"/><Relationship Id="rId39" Type="http://schemas.openxmlformats.org/officeDocument/2006/relationships/oleObject" Target="../embeddings/oleObject963.bin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979.bin"/><Relationship Id="rId34" Type="http://schemas.openxmlformats.org/officeDocument/2006/relationships/image" Target="../media/image4.wmf"/><Relationship Id="rId42" Type="http://schemas.openxmlformats.org/officeDocument/2006/relationships/image" Target="../media/image108.wmf"/><Relationship Id="rId47" Type="http://schemas.openxmlformats.org/officeDocument/2006/relationships/oleObject" Target="../embeddings/oleObject993.bin"/><Relationship Id="rId50" Type="http://schemas.openxmlformats.org/officeDocument/2006/relationships/image" Target="../media/image111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76.bin"/><Relationship Id="rId29" Type="http://schemas.openxmlformats.org/officeDocument/2006/relationships/oleObject" Target="../embeddings/oleObject984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81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88.bin"/><Relationship Id="rId40" Type="http://schemas.openxmlformats.org/officeDocument/2006/relationships/image" Target="../media/image107.wmf"/><Relationship Id="rId45" Type="http://schemas.openxmlformats.org/officeDocument/2006/relationships/oleObject" Target="../embeddings/oleObject992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0.png"/><Relationship Id="rId5" Type="http://schemas.openxmlformats.org/officeDocument/2006/relationships/image" Target="../media/image106.wmf"/><Relationship Id="rId61" Type="http://schemas.openxmlformats.org/officeDocument/2006/relationships/slide" Target="slide48.xml"/><Relationship Id="rId19" Type="http://schemas.openxmlformats.org/officeDocument/2006/relationships/oleObject" Target="../embeddings/oleObject978.bin"/><Relationship Id="rId14" Type="http://schemas.openxmlformats.org/officeDocument/2006/relationships/oleObject" Target="../embeddings/oleObject975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83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87.bin"/><Relationship Id="rId43" Type="http://schemas.openxmlformats.org/officeDocument/2006/relationships/oleObject" Target="../embeddings/oleObject991.bin"/><Relationship Id="rId48" Type="http://schemas.openxmlformats.org/officeDocument/2006/relationships/image" Target="../media/image110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72.bin"/><Relationship Id="rId51" Type="http://schemas.openxmlformats.org/officeDocument/2006/relationships/oleObject" Target="../embeddings/oleObject995.bin"/><Relationship Id="rId3" Type="http://schemas.openxmlformats.org/officeDocument/2006/relationships/notesSlide" Target="../notesSlides/notesSlide43.xml"/><Relationship Id="rId12" Type="http://schemas.openxmlformats.org/officeDocument/2006/relationships/oleObject" Target="../embeddings/oleObject974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82.bin"/><Relationship Id="rId33" Type="http://schemas.openxmlformats.org/officeDocument/2006/relationships/oleObject" Target="../embeddings/oleObject986.bin"/><Relationship Id="rId38" Type="http://schemas.openxmlformats.org/officeDocument/2006/relationships/image" Target="../media/image1.wmf"/><Relationship Id="rId46" Type="http://schemas.openxmlformats.org/officeDocument/2006/relationships/image" Target="../media/image109.wmf"/><Relationship Id="rId59" Type="http://schemas.openxmlformats.org/officeDocument/2006/relationships/slide" Target="slide46.xml"/><Relationship Id="rId67" Type="http://schemas.openxmlformats.org/officeDocument/2006/relationships/slide" Target="slide18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90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97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80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94.bin"/><Relationship Id="rId57" Type="http://schemas.openxmlformats.org/officeDocument/2006/relationships/slide" Target="slide44.xml"/><Relationship Id="rId10" Type="http://schemas.openxmlformats.org/officeDocument/2006/relationships/oleObject" Target="../embeddings/oleObject973.bin"/><Relationship Id="rId31" Type="http://schemas.openxmlformats.org/officeDocument/2006/relationships/oleObject" Target="../embeddings/oleObject985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70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977.bin"/><Relationship Id="rId39" Type="http://schemas.openxmlformats.org/officeDocument/2006/relationships/oleObject" Target="../embeddings/oleObject989.bin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wmf"/><Relationship Id="rId21" Type="http://schemas.openxmlformats.org/officeDocument/2006/relationships/oleObject" Target="../embeddings/oleObject1005.bin"/><Relationship Id="rId34" Type="http://schemas.openxmlformats.org/officeDocument/2006/relationships/image" Target="../media/image3.wmf"/><Relationship Id="rId42" Type="http://schemas.openxmlformats.org/officeDocument/2006/relationships/image" Target="../media/image116.wmf"/><Relationship Id="rId47" Type="http://schemas.openxmlformats.org/officeDocument/2006/relationships/oleObject" Target="../embeddings/oleObject1019.bin"/><Relationship Id="rId50" Type="http://schemas.openxmlformats.org/officeDocument/2006/relationships/image" Target="../media/image16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02.bin"/><Relationship Id="rId29" Type="http://schemas.openxmlformats.org/officeDocument/2006/relationships/oleObject" Target="../embeddings/oleObject1010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007.bin"/><Relationship Id="rId32" Type="http://schemas.openxmlformats.org/officeDocument/2006/relationships/image" Target="../media/image25.wmf"/><Relationship Id="rId37" Type="http://schemas.openxmlformats.org/officeDocument/2006/relationships/oleObject" Target="../embeddings/oleObject1014.bin"/><Relationship Id="rId40" Type="http://schemas.openxmlformats.org/officeDocument/2006/relationships/image" Target="../media/image1.wmf"/><Relationship Id="rId45" Type="http://schemas.openxmlformats.org/officeDocument/2006/relationships/oleObject" Target="../embeddings/oleObject1018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1.png"/><Relationship Id="rId5" Type="http://schemas.openxmlformats.org/officeDocument/2006/relationships/image" Target="../media/image113.wmf"/><Relationship Id="rId61" Type="http://schemas.openxmlformats.org/officeDocument/2006/relationships/slide" Target="slide48.xml"/><Relationship Id="rId19" Type="http://schemas.openxmlformats.org/officeDocument/2006/relationships/oleObject" Target="../embeddings/oleObject1004.bin"/><Relationship Id="rId14" Type="http://schemas.openxmlformats.org/officeDocument/2006/relationships/oleObject" Target="../embeddings/oleObject1001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009.bin"/><Relationship Id="rId30" Type="http://schemas.openxmlformats.org/officeDocument/2006/relationships/image" Target="../media/image24.wmf"/><Relationship Id="rId35" Type="http://schemas.openxmlformats.org/officeDocument/2006/relationships/oleObject" Target="../embeddings/oleObject1013.bin"/><Relationship Id="rId43" Type="http://schemas.openxmlformats.org/officeDocument/2006/relationships/oleObject" Target="../embeddings/oleObject1017.bin"/><Relationship Id="rId48" Type="http://schemas.openxmlformats.org/officeDocument/2006/relationships/image" Target="../media/image118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98.bin"/><Relationship Id="rId51" Type="http://schemas.openxmlformats.org/officeDocument/2006/relationships/oleObject" Target="../embeddings/oleObject1021.bin"/><Relationship Id="rId3" Type="http://schemas.openxmlformats.org/officeDocument/2006/relationships/notesSlide" Target="../notesSlides/notesSlide44.xml"/><Relationship Id="rId12" Type="http://schemas.openxmlformats.org/officeDocument/2006/relationships/oleObject" Target="../embeddings/oleObject1000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008.bin"/><Relationship Id="rId33" Type="http://schemas.openxmlformats.org/officeDocument/2006/relationships/oleObject" Target="../embeddings/oleObject1012.bin"/><Relationship Id="rId38" Type="http://schemas.openxmlformats.org/officeDocument/2006/relationships/image" Target="../media/image5.wmf"/><Relationship Id="rId46" Type="http://schemas.openxmlformats.org/officeDocument/2006/relationships/image" Target="../media/image102.wmf"/><Relationship Id="rId59" Type="http://schemas.openxmlformats.org/officeDocument/2006/relationships/slide" Target="slide46.xml"/><Relationship Id="rId67" Type="http://schemas.openxmlformats.org/officeDocument/2006/relationships/slide" Target="slide19.xml"/><Relationship Id="rId20" Type="http://schemas.openxmlformats.org/officeDocument/2006/relationships/image" Target="../media/image114.wmf"/><Relationship Id="rId41" Type="http://schemas.openxmlformats.org/officeDocument/2006/relationships/oleObject" Target="../embeddings/oleObject1016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997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06.bin"/><Relationship Id="rId28" Type="http://schemas.openxmlformats.org/officeDocument/2006/relationships/image" Target="../media/image23.wmf"/><Relationship Id="rId36" Type="http://schemas.openxmlformats.org/officeDocument/2006/relationships/image" Target="../media/image4.wmf"/><Relationship Id="rId49" Type="http://schemas.openxmlformats.org/officeDocument/2006/relationships/oleObject" Target="../embeddings/oleObject1020.bin"/><Relationship Id="rId57" Type="http://schemas.openxmlformats.org/officeDocument/2006/relationships/slide" Target="slide44.xml"/><Relationship Id="rId10" Type="http://schemas.openxmlformats.org/officeDocument/2006/relationships/oleObject" Target="../embeddings/oleObject999.bin"/><Relationship Id="rId31" Type="http://schemas.openxmlformats.org/officeDocument/2006/relationships/oleObject" Target="../embeddings/oleObject1011.bin"/><Relationship Id="rId44" Type="http://schemas.openxmlformats.org/officeDocument/2006/relationships/image" Target="../media/image117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96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03.bin"/><Relationship Id="rId39" Type="http://schemas.openxmlformats.org/officeDocument/2006/relationships/oleObject" Target="../embeddings/oleObject1015.bin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034.bin"/><Relationship Id="rId21" Type="http://schemas.openxmlformats.org/officeDocument/2006/relationships/oleObject" Target="../embeddings/oleObject1031.bin"/><Relationship Id="rId34" Type="http://schemas.openxmlformats.org/officeDocument/2006/relationships/image" Target="../media/image25.wmf"/><Relationship Id="rId42" Type="http://schemas.openxmlformats.org/officeDocument/2006/relationships/image" Target="../media/image1.wmf"/><Relationship Id="rId47" Type="http://schemas.openxmlformats.org/officeDocument/2006/relationships/oleObject" Target="../embeddings/oleObject1045.bin"/><Relationship Id="rId50" Type="http://schemas.openxmlformats.org/officeDocument/2006/relationships/image" Target="../media/image125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28.bin"/><Relationship Id="rId29" Type="http://schemas.openxmlformats.org/officeDocument/2006/relationships/oleObject" Target="../embeddings/oleObject1036.bin"/><Relationship Id="rId11" Type="http://schemas.openxmlformats.org/officeDocument/2006/relationships/image" Target="../media/image14.wmf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040.bin"/><Relationship Id="rId40" Type="http://schemas.openxmlformats.org/officeDocument/2006/relationships/image" Target="../media/image5.wmf"/><Relationship Id="rId45" Type="http://schemas.openxmlformats.org/officeDocument/2006/relationships/oleObject" Target="../embeddings/oleObject1044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2.png"/><Relationship Id="rId5" Type="http://schemas.openxmlformats.org/officeDocument/2006/relationships/image" Target="../media/image11.wmf"/><Relationship Id="rId61" Type="http://schemas.openxmlformats.org/officeDocument/2006/relationships/slide" Target="slide48.xml"/><Relationship Id="rId19" Type="http://schemas.openxmlformats.org/officeDocument/2006/relationships/oleObject" Target="../embeddings/oleObject1030.bin"/><Relationship Id="rId14" Type="http://schemas.openxmlformats.org/officeDocument/2006/relationships/oleObject" Target="../embeddings/oleObject1027.bin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035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039.bin"/><Relationship Id="rId43" Type="http://schemas.openxmlformats.org/officeDocument/2006/relationships/oleObject" Target="../embeddings/oleObject1043.bin"/><Relationship Id="rId48" Type="http://schemas.openxmlformats.org/officeDocument/2006/relationships/image" Target="../media/image124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24.bin"/><Relationship Id="rId51" Type="http://schemas.openxmlformats.org/officeDocument/2006/relationships/oleObject" Target="../embeddings/oleObject1047.bin"/><Relationship Id="rId3" Type="http://schemas.openxmlformats.org/officeDocument/2006/relationships/notesSlide" Target="../notesSlides/notesSlide45.xml"/><Relationship Id="rId12" Type="http://schemas.openxmlformats.org/officeDocument/2006/relationships/oleObject" Target="../embeddings/oleObject1026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033.bin"/><Relationship Id="rId33" Type="http://schemas.openxmlformats.org/officeDocument/2006/relationships/oleObject" Target="../embeddings/oleObject1038.bin"/><Relationship Id="rId38" Type="http://schemas.openxmlformats.org/officeDocument/2006/relationships/image" Target="../media/image4.wmf"/><Relationship Id="rId46" Type="http://schemas.openxmlformats.org/officeDocument/2006/relationships/image" Target="../media/image123.wmf"/><Relationship Id="rId59" Type="http://schemas.openxmlformats.org/officeDocument/2006/relationships/slide" Target="slide46.xml"/><Relationship Id="rId67" Type="http://schemas.openxmlformats.org/officeDocument/2006/relationships/slide" Target="slide20.xml"/><Relationship Id="rId20" Type="http://schemas.openxmlformats.org/officeDocument/2006/relationships/image" Target="../media/image18.wmf"/><Relationship Id="rId41" Type="http://schemas.openxmlformats.org/officeDocument/2006/relationships/oleObject" Target="../embeddings/oleObject1042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023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032.bin"/><Relationship Id="rId28" Type="http://schemas.openxmlformats.org/officeDocument/2006/relationships/image" Target="../media/image121.wmf"/><Relationship Id="rId36" Type="http://schemas.openxmlformats.org/officeDocument/2006/relationships/image" Target="../media/image3.wmf"/><Relationship Id="rId49" Type="http://schemas.openxmlformats.org/officeDocument/2006/relationships/oleObject" Target="../embeddings/oleObject1046.bin"/><Relationship Id="rId57" Type="http://schemas.openxmlformats.org/officeDocument/2006/relationships/slide" Target="slide44.xml"/><Relationship Id="rId10" Type="http://schemas.openxmlformats.org/officeDocument/2006/relationships/oleObject" Target="../embeddings/oleObject1025.bin"/><Relationship Id="rId31" Type="http://schemas.openxmlformats.org/officeDocument/2006/relationships/oleObject" Target="../embeddings/oleObject1037.bin"/><Relationship Id="rId44" Type="http://schemas.openxmlformats.org/officeDocument/2006/relationships/image" Target="../media/image12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22.bin"/><Relationship Id="rId9" Type="http://schemas.openxmlformats.org/officeDocument/2006/relationships/image" Target="../media/image13.wmf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029.bin"/><Relationship Id="rId39" Type="http://schemas.openxmlformats.org/officeDocument/2006/relationships/oleObject" Target="../embeddings/oleObject1041.bin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057.bin"/><Relationship Id="rId34" Type="http://schemas.openxmlformats.org/officeDocument/2006/relationships/image" Target="../media/image23.wmf"/><Relationship Id="rId42" Type="http://schemas.openxmlformats.org/officeDocument/2006/relationships/image" Target="../media/image4.wmf"/><Relationship Id="rId47" Type="http://schemas.openxmlformats.org/officeDocument/2006/relationships/oleObject" Target="../embeddings/oleObject1071.bin"/><Relationship Id="rId50" Type="http://schemas.openxmlformats.org/officeDocument/2006/relationships/image" Target="../media/image27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54.bin"/><Relationship Id="rId29" Type="http://schemas.openxmlformats.org/officeDocument/2006/relationships/oleObject" Target="../embeddings/oleObject1062.bin"/><Relationship Id="rId11" Type="http://schemas.openxmlformats.org/officeDocument/2006/relationships/image" Target="../media/image13.wmf"/><Relationship Id="rId24" Type="http://schemas.openxmlformats.org/officeDocument/2006/relationships/image" Target="../media/image19.wmf"/><Relationship Id="rId32" Type="http://schemas.openxmlformats.org/officeDocument/2006/relationships/image" Target="../media/image30.wmf"/><Relationship Id="rId37" Type="http://schemas.openxmlformats.org/officeDocument/2006/relationships/oleObject" Target="../embeddings/oleObject1066.bin"/><Relationship Id="rId40" Type="http://schemas.openxmlformats.org/officeDocument/2006/relationships/image" Target="../media/image3.wmf"/><Relationship Id="rId45" Type="http://schemas.openxmlformats.org/officeDocument/2006/relationships/oleObject" Target="../embeddings/oleObject1070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29.png"/><Relationship Id="rId5" Type="http://schemas.openxmlformats.org/officeDocument/2006/relationships/image" Target="../media/image9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053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060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065.bin"/><Relationship Id="rId43" Type="http://schemas.openxmlformats.org/officeDocument/2006/relationships/oleObject" Target="../embeddings/oleObject1069.bin"/><Relationship Id="rId48" Type="http://schemas.openxmlformats.org/officeDocument/2006/relationships/image" Target="../media/image26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50.bin"/><Relationship Id="rId51" Type="http://schemas.openxmlformats.org/officeDocument/2006/relationships/oleObject" Target="../embeddings/oleObject1073.bin"/><Relationship Id="rId3" Type="http://schemas.openxmlformats.org/officeDocument/2006/relationships/notesSlide" Target="../notesSlides/notesSlide46.xml"/><Relationship Id="rId12" Type="http://schemas.openxmlformats.org/officeDocument/2006/relationships/oleObject" Target="../embeddings/oleObject1052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059.bin"/><Relationship Id="rId33" Type="http://schemas.openxmlformats.org/officeDocument/2006/relationships/oleObject" Target="../embeddings/oleObject1064.bin"/><Relationship Id="rId38" Type="http://schemas.openxmlformats.org/officeDocument/2006/relationships/image" Target="../media/image25.wmf"/><Relationship Id="rId46" Type="http://schemas.openxmlformats.org/officeDocument/2006/relationships/image" Target="../media/image1.wmf"/><Relationship Id="rId59" Type="http://schemas.openxmlformats.org/officeDocument/2006/relationships/slide" Target="slide46.xml"/><Relationship Id="rId67" Type="http://schemas.openxmlformats.org/officeDocument/2006/relationships/slide" Target="slide21.xml"/><Relationship Id="rId20" Type="http://schemas.openxmlformats.org/officeDocument/2006/relationships/oleObject" Target="../embeddings/oleObject1056.bin"/><Relationship Id="rId41" Type="http://schemas.openxmlformats.org/officeDocument/2006/relationships/oleObject" Target="../embeddings/oleObject1068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04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58.bin"/><Relationship Id="rId28" Type="http://schemas.openxmlformats.org/officeDocument/2006/relationships/oleObject" Target="../embeddings/oleObject1061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1072.bin"/><Relationship Id="rId57" Type="http://schemas.openxmlformats.org/officeDocument/2006/relationships/slide" Target="slide44.xml"/><Relationship Id="rId10" Type="http://schemas.openxmlformats.org/officeDocument/2006/relationships/oleObject" Target="../embeddings/oleObject1051.bin"/><Relationship Id="rId31" Type="http://schemas.openxmlformats.org/officeDocument/2006/relationships/oleObject" Target="../embeddings/oleObject1063.bin"/><Relationship Id="rId44" Type="http://schemas.openxmlformats.org/officeDocument/2006/relationships/image" Target="../media/image5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48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55.bin"/><Relationship Id="rId39" Type="http://schemas.openxmlformats.org/officeDocument/2006/relationships/oleObject" Target="../embeddings/oleObject106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13.bin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083.bin"/><Relationship Id="rId34" Type="http://schemas.openxmlformats.org/officeDocument/2006/relationships/image" Target="../media/image24.wmf"/><Relationship Id="rId42" Type="http://schemas.openxmlformats.org/officeDocument/2006/relationships/image" Target="../media/image5.wmf"/><Relationship Id="rId47" Type="http://schemas.openxmlformats.org/officeDocument/2006/relationships/oleObject" Target="../embeddings/oleObject1097.bin"/><Relationship Id="rId50" Type="http://schemas.openxmlformats.org/officeDocument/2006/relationships/image" Target="../media/image131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80.bin"/><Relationship Id="rId29" Type="http://schemas.openxmlformats.org/officeDocument/2006/relationships/oleObject" Target="../embeddings/oleObject1088.bin"/><Relationship Id="rId11" Type="http://schemas.openxmlformats.org/officeDocument/2006/relationships/image" Target="../media/image13.wmf"/><Relationship Id="rId24" Type="http://schemas.openxmlformats.org/officeDocument/2006/relationships/image" Target="../media/image129.wmf"/><Relationship Id="rId32" Type="http://schemas.openxmlformats.org/officeDocument/2006/relationships/image" Target="../media/image130.wmf"/><Relationship Id="rId37" Type="http://schemas.openxmlformats.org/officeDocument/2006/relationships/oleObject" Target="../embeddings/oleObject1092.bin"/><Relationship Id="rId40" Type="http://schemas.openxmlformats.org/officeDocument/2006/relationships/image" Target="../media/image4.wmf"/><Relationship Id="rId45" Type="http://schemas.openxmlformats.org/officeDocument/2006/relationships/oleObject" Target="../embeddings/oleObject1096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3.png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079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086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091.bin"/><Relationship Id="rId43" Type="http://schemas.openxmlformats.org/officeDocument/2006/relationships/oleObject" Target="../embeddings/oleObject1095.bin"/><Relationship Id="rId48" Type="http://schemas.openxmlformats.org/officeDocument/2006/relationships/image" Target="../media/image31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76.bin"/><Relationship Id="rId51" Type="http://schemas.openxmlformats.org/officeDocument/2006/relationships/oleObject" Target="../embeddings/oleObject1099.bin"/><Relationship Id="rId3" Type="http://schemas.openxmlformats.org/officeDocument/2006/relationships/notesSlide" Target="../notesSlides/notesSlide47.xml"/><Relationship Id="rId12" Type="http://schemas.openxmlformats.org/officeDocument/2006/relationships/oleObject" Target="../embeddings/oleObject1078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085.bin"/><Relationship Id="rId33" Type="http://schemas.openxmlformats.org/officeDocument/2006/relationships/oleObject" Target="../embeddings/oleObject1090.bin"/><Relationship Id="rId38" Type="http://schemas.openxmlformats.org/officeDocument/2006/relationships/image" Target="../media/image3.wmf"/><Relationship Id="rId46" Type="http://schemas.openxmlformats.org/officeDocument/2006/relationships/image" Target="../media/image27.wmf"/><Relationship Id="rId59" Type="http://schemas.openxmlformats.org/officeDocument/2006/relationships/slide" Target="slide46.xml"/><Relationship Id="rId67" Type="http://schemas.openxmlformats.org/officeDocument/2006/relationships/slide" Target="slide22.xml"/><Relationship Id="rId20" Type="http://schemas.openxmlformats.org/officeDocument/2006/relationships/oleObject" Target="../embeddings/oleObject1082.bin"/><Relationship Id="rId41" Type="http://schemas.openxmlformats.org/officeDocument/2006/relationships/oleObject" Target="../embeddings/oleObject1094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07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84.bin"/><Relationship Id="rId28" Type="http://schemas.openxmlformats.org/officeDocument/2006/relationships/oleObject" Target="../embeddings/oleObject1087.bin"/><Relationship Id="rId36" Type="http://schemas.openxmlformats.org/officeDocument/2006/relationships/image" Target="../media/image25.wmf"/><Relationship Id="rId49" Type="http://schemas.openxmlformats.org/officeDocument/2006/relationships/oleObject" Target="../embeddings/oleObject1098.bin"/><Relationship Id="rId57" Type="http://schemas.openxmlformats.org/officeDocument/2006/relationships/slide" Target="slide44.xml"/><Relationship Id="rId10" Type="http://schemas.openxmlformats.org/officeDocument/2006/relationships/oleObject" Target="../embeddings/oleObject1077.bin"/><Relationship Id="rId31" Type="http://schemas.openxmlformats.org/officeDocument/2006/relationships/oleObject" Target="../embeddings/oleObject1089.bin"/><Relationship Id="rId44" Type="http://schemas.openxmlformats.org/officeDocument/2006/relationships/image" Target="../media/image1.wmf"/><Relationship Id="rId52" Type="http://schemas.openxmlformats.org/officeDocument/2006/relationships/image" Target="../media/image83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74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81.bin"/><Relationship Id="rId39" Type="http://schemas.openxmlformats.org/officeDocument/2006/relationships/oleObject" Target="../embeddings/oleObject1093.bin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12.bin"/><Relationship Id="rId21" Type="http://schemas.openxmlformats.org/officeDocument/2006/relationships/oleObject" Target="../embeddings/oleObject1109.bin"/><Relationship Id="rId34" Type="http://schemas.openxmlformats.org/officeDocument/2006/relationships/oleObject" Target="../embeddings/oleObject1116.bin"/><Relationship Id="rId42" Type="http://schemas.openxmlformats.org/officeDocument/2006/relationships/oleObject" Target="../embeddings/oleObject1120.bin"/><Relationship Id="rId47" Type="http://schemas.openxmlformats.org/officeDocument/2006/relationships/image" Target="../media/image83.wmf"/><Relationship Id="rId50" Type="http://schemas.openxmlformats.org/officeDocument/2006/relationships/oleObject" Target="../embeddings/oleObject1124.bin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06.bin"/><Relationship Id="rId29" Type="http://schemas.openxmlformats.org/officeDocument/2006/relationships/image" Target="../media/image2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111.bin"/><Relationship Id="rId32" Type="http://schemas.openxmlformats.org/officeDocument/2006/relationships/oleObject" Target="../embeddings/oleObject1115.bin"/><Relationship Id="rId37" Type="http://schemas.openxmlformats.org/officeDocument/2006/relationships/image" Target="../media/image5.wmf"/><Relationship Id="rId40" Type="http://schemas.openxmlformats.org/officeDocument/2006/relationships/oleObject" Target="../embeddings/oleObject1119.bin"/><Relationship Id="rId45" Type="http://schemas.openxmlformats.org/officeDocument/2006/relationships/image" Target="../media/image136.wmf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4.png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105.bin"/><Relationship Id="rId22" Type="http://schemas.openxmlformats.org/officeDocument/2006/relationships/image" Target="../media/image18.wmf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1114.bin"/><Relationship Id="rId35" Type="http://schemas.openxmlformats.org/officeDocument/2006/relationships/image" Target="../media/image4.wmf"/><Relationship Id="rId43" Type="http://schemas.openxmlformats.org/officeDocument/2006/relationships/image" Target="../media/image31.wmf"/><Relationship Id="rId48" Type="http://schemas.openxmlformats.org/officeDocument/2006/relationships/oleObject" Target="../embeddings/oleObject1123.bin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102.bin"/><Relationship Id="rId51" Type="http://schemas.openxmlformats.org/officeDocument/2006/relationships/image" Target="../media/image20.wmf"/><Relationship Id="rId3" Type="http://schemas.openxmlformats.org/officeDocument/2006/relationships/notesSlide" Target="../notesSlides/notesSlide48.xml"/><Relationship Id="rId12" Type="http://schemas.openxmlformats.org/officeDocument/2006/relationships/oleObject" Target="../embeddings/oleObject1104.bin"/><Relationship Id="rId17" Type="http://schemas.openxmlformats.org/officeDocument/2006/relationships/image" Target="../media/image16.wmf"/><Relationship Id="rId25" Type="http://schemas.openxmlformats.org/officeDocument/2006/relationships/image" Target="../media/image133.wmf"/><Relationship Id="rId33" Type="http://schemas.openxmlformats.org/officeDocument/2006/relationships/image" Target="../media/image3.wmf"/><Relationship Id="rId38" Type="http://schemas.openxmlformats.org/officeDocument/2006/relationships/oleObject" Target="../embeddings/oleObject1118.bin"/><Relationship Id="rId46" Type="http://schemas.openxmlformats.org/officeDocument/2006/relationships/oleObject" Target="../embeddings/oleObject1122.bin"/><Relationship Id="rId59" Type="http://schemas.openxmlformats.org/officeDocument/2006/relationships/slide" Target="slide46.xml"/><Relationship Id="rId67" Type="http://schemas.openxmlformats.org/officeDocument/2006/relationships/slide" Target="slide23.xml"/><Relationship Id="rId20" Type="http://schemas.openxmlformats.org/officeDocument/2006/relationships/oleObject" Target="../embeddings/oleObject1108.bin"/><Relationship Id="rId41" Type="http://schemas.openxmlformats.org/officeDocument/2006/relationships/image" Target="../media/image135.wmf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10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110.bin"/><Relationship Id="rId28" Type="http://schemas.openxmlformats.org/officeDocument/2006/relationships/oleObject" Target="../embeddings/oleObject1113.bin"/><Relationship Id="rId36" Type="http://schemas.openxmlformats.org/officeDocument/2006/relationships/oleObject" Target="../embeddings/oleObject1117.bin"/><Relationship Id="rId49" Type="http://schemas.openxmlformats.org/officeDocument/2006/relationships/image" Target="../media/image137.wmf"/><Relationship Id="rId57" Type="http://schemas.openxmlformats.org/officeDocument/2006/relationships/slide" Target="slide44.xml"/><Relationship Id="rId10" Type="http://schemas.openxmlformats.org/officeDocument/2006/relationships/oleObject" Target="../embeddings/oleObject1103.bin"/><Relationship Id="rId31" Type="http://schemas.openxmlformats.org/officeDocument/2006/relationships/image" Target="../media/image25.wmf"/><Relationship Id="rId44" Type="http://schemas.openxmlformats.org/officeDocument/2006/relationships/oleObject" Target="../embeddings/oleObject1121.bin"/><Relationship Id="rId52" Type="http://schemas.openxmlformats.org/officeDocument/2006/relationships/oleObject" Target="../embeddings/oleObject1125.bin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100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107.bin"/><Relationship Id="rId39" Type="http://schemas.openxmlformats.org/officeDocument/2006/relationships/image" Target="../media/image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slide" Target="slide50.xml"/><Relationship Id="rId18" Type="http://schemas.openxmlformats.org/officeDocument/2006/relationships/oleObject" Target="../embeddings/oleObject1127.bin"/><Relationship Id="rId26" Type="http://schemas.openxmlformats.org/officeDocument/2006/relationships/oleObject" Target="../embeddings/oleObject1131.bin"/><Relationship Id="rId39" Type="http://schemas.openxmlformats.org/officeDocument/2006/relationships/image" Target="../media/image3.wmf"/><Relationship Id="rId21" Type="http://schemas.openxmlformats.org/officeDocument/2006/relationships/image" Target="../media/image12.wmf"/><Relationship Id="rId34" Type="http://schemas.openxmlformats.org/officeDocument/2006/relationships/oleObject" Target="../embeddings/oleObject1135.bin"/><Relationship Id="rId42" Type="http://schemas.openxmlformats.org/officeDocument/2006/relationships/oleObject" Target="../embeddings/oleObject1139.bin"/><Relationship Id="rId47" Type="http://schemas.openxmlformats.org/officeDocument/2006/relationships/image" Target="../media/image38.wmf"/><Relationship Id="rId50" Type="http://schemas.openxmlformats.org/officeDocument/2006/relationships/oleObject" Target="../embeddings/oleObject1143.bin"/><Relationship Id="rId55" Type="http://schemas.openxmlformats.org/officeDocument/2006/relationships/image" Target="../media/image42.wmf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26.bin"/><Relationship Id="rId29" Type="http://schemas.openxmlformats.org/officeDocument/2006/relationships/image" Target="../media/image35.wmf"/><Relationship Id="rId11" Type="http://schemas.openxmlformats.org/officeDocument/2006/relationships/slide" Target="slide48.xml"/><Relationship Id="rId24" Type="http://schemas.openxmlformats.org/officeDocument/2006/relationships/oleObject" Target="../embeddings/oleObject1130.bin"/><Relationship Id="rId32" Type="http://schemas.openxmlformats.org/officeDocument/2006/relationships/oleObject" Target="../embeddings/oleObject1134.bin"/><Relationship Id="rId37" Type="http://schemas.openxmlformats.org/officeDocument/2006/relationships/image" Target="../media/image25.wmf"/><Relationship Id="rId40" Type="http://schemas.openxmlformats.org/officeDocument/2006/relationships/oleObject" Target="../embeddings/oleObject1138.bin"/><Relationship Id="rId45" Type="http://schemas.openxmlformats.org/officeDocument/2006/relationships/image" Target="../media/image1.wmf"/><Relationship Id="rId53" Type="http://schemas.openxmlformats.org/officeDocument/2006/relationships/image" Target="../media/image41.wmf"/><Relationship Id="rId58" Type="http://schemas.openxmlformats.org/officeDocument/2006/relationships/oleObject" Target="../embeddings/oleObject1147.bin"/><Relationship Id="rId5" Type="http://schemas.openxmlformats.org/officeDocument/2006/relationships/slide" Target="slide42.xml"/><Relationship Id="rId61" Type="http://schemas.openxmlformats.org/officeDocument/2006/relationships/slide" Target="slide38.xml"/><Relationship Id="rId19" Type="http://schemas.openxmlformats.org/officeDocument/2006/relationships/image" Target="../media/image11.wmf"/><Relationship Id="rId14" Type="http://schemas.openxmlformats.org/officeDocument/2006/relationships/slide" Target="slide51.xml"/><Relationship Id="rId22" Type="http://schemas.openxmlformats.org/officeDocument/2006/relationships/oleObject" Target="../embeddings/oleObject1129.bin"/><Relationship Id="rId27" Type="http://schemas.openxmlformats.org/officeDocument/2006/relationships/image" Target="../media/image34.wmf"/><Relationship Id="rId30" Type="http://schemas.openxmlformats.org/officeDocument/2006/relationships/oleObject" Target="../embeddings/oleObject1133.bin"/><Relationship Id="rId35" Type="http://schemas.openxmlformats.org/officeDocument/2006/relationships/image" Target="../media/image24.wmf"/><Relationship Id="rId43" Type="http://schemas.openxmlformats.org/officeDocument/2006/relationships/image" Target="../media/image5.wmf"/><Relationship Id="rId48" Type="http://schemas.openxmlformats.org/officeDocument/2006/relationships/oleObject" Target="../embeddings/oleObject1142.bin"/><Relationship Id="rId56" Type="http://schemas.openxmlformats.org/officeDocument/2006/relationships/oleObject" Target="../embeddings/oleObject1146.bin"/><Relationship Id="rId8" Type="http://schemas.openxmlformats.org/officeDocument/2006/relationships/slide" Target="slide45.xml"/><Relationship Id="rId51" Type="http://schemas.openxmlformats.org/officeDocument/2006/relationships/image" Target="../media/image40.wmf"/><Relationship Id="rId3" Type="http://schemas.openxmlformats.org/officeDocument/2006/relationships/slide" Target="slide40.xml"/><Relationship Id="rId12" Type="http://schemas.openxmlformats.org/officeDocument/2006/relationships/slide" Target="slide49.xml"/><Relationship Id="rId17" Type="http://schemas.openxmlformats.org/officeDocument/2006/relationships/image" Target="../media/image32.wmf"/><Relationship Id="rId25" Type="http://schemas.openxmlformats.org/officeDocument/2006/relationships/image" Target="../media/image33.wmf"/><Relationship Id="rId33" Type="http://schemas.openxmlformats.org/officeDocument/2006/relationships/image" Target="../media/image37.wmf"/><Relationship Id="rId38" Type="http://schemas.openxmlformats.org/officeDocument/2006/relationships/oleObject" Target="../embeddings/oleObject1137.bin"/><Relationship Id="rId46" Type="http://schemas.openxmlformats.org/officeDocument/2006/relationships/oleObject" Target="../embeddings/oleObject1141.bin"/><Relationship Id="rId59" Type="http://schemas.openxmlformats.org/officeDocument/2006/relationships/image" Target="../media/image31.wmf"/><Relationship Id="rId20" Type="http://schemas.openxmlformats.org/officeDocument/2006/relationships/oleObject" Target="../embeddings/oleObject1128.bin"/><Relationship Id="rId41" Type="http://schemas.openxmlformats.org/officeDocument/2006/relationships/image" Target="../media/image4.wmf"/><Relationship Id="rId54" Type="http://schemas.openxmlformats.org/officeDocument/2006/relationships/oleObject" Target="../embeddings/oleObject1145.bin"/><Relationship Id="rId62" Type="http://schemas.openxmlformats.org/officeDocument/2006/relationships/slide" Target="slide24.xml"/><Relationship Id="rId1" Type="http://schemas.openxmlformats.org/officeDocument/2006/relationships/vmlDrawing" Target="../drawings/vmlDrawing49.vml"/><Relationship Id="rId6" Type="http://schemas.openxmlformats.org/officeDocument/2006/relationships/slide" Target="slide43.xml"/><Relationship Id="rId15" Type="http://schemas.openxmlformats.org/officeDocument/2006/relationships/slide" Target="slide39.xml"/><Relationship Id="rId23" Type="http://schemas.openxmlformats.org/officeDocument/2006/relationships/image" Target="../media/image13.wmf"/><Relationship Id="rId28" Type="http://schemas.openxmlformats.org/officeDocument/2006/relationships/oleObject" Target="../embeddings/oleObject1132.bin"/><Relationship Id="rId36" Type="http://schemas.openxmlformats.org/officeDocument/2006/relationships/oleObject" Target="../embeddings/oleObject1136.bin"/><Relationship Id="rId49" Type="http://schemas.openxmlformats.org/officeDocument/2006/relationships/image" Target="../media/image39.wmf"/><Relationship Id="rId57" Type="http://schemas.openxmlformats.org/officeDocument/2006/relationships/image" Target="../media/image43.wmf"/><Relationship Id="rId10" Type="http://schemas.openxmlformats.org/officeDocument/2006/relationships/slide" Target="slide47.xml"/><Relationship Id="rId31" Type="http://schemas.openxmlformats.org/officeDocument/2006/relationships/image" Target="../media/image36.wmf"/><Relationship Id="rId44" Type="http://schemas.openxmlformats.org/officeDocument/2006/relationships/oleObject" Target="../embeddings/oleObject1140.bin"/><Relationship Id="rId52" Type="http://schemas.openxmlformats.org/officeDocument/2006/relationships/oleObject" Target="../embeddings/oleObject1144.bin"/><Relationship Id="rId60" Type="http://schemas.openxmlformats.org/officeDocument/2006/relationships/slide" Target="slide10.xml"/><Relationship Id="rId4" Type="http://schemas.openxmlformats.org/officeDocument/2006/relationships/slide" Target="slide41.xml"/><Relationship Id="rId9" Type="http://schemas.openxmlformats.org/officeDocument/2006/relationships/slide" Target="slide46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59.bin"/><Relationship Id="rId21" Type="http://schemas.openxmlformats.org/officeDocument/2006/relationships/image" Target="../media/image37.wmf"/><Relationship Id="rId42" Type="http://schemas.openxmlformats.org/officeDocument/2006/relationships/oleObject" Target="../embeddings/oleObject1167.bin"/><Relationship Id="rId47" Type="http://schemas.openxmlformats.org/officeDocument/2006/relationships/image" Target="../media/image52.wmf"/><Relationship Id="rId63" Type="http://schemas.openxmlformats.org/officeDocument/2006/relationships/slide" Target="slide11.xml"/><Relationship Id="rId68" Type="http://schemas.openxmlformats.org/officeDocument/2006/relationships/image" Target="../media/image159.wmf"/><Relationship Id="rId7" Type="http://schemas.openxmlformats.org/officeDocument/2006/relationships/image" Target="../media/image11.wmf"/><Relationship Id="rId71" Type="http://schemas.openxmlformats.org/officeDocument/2006/relationships/oleObject" Target="../embeddings/oleObject117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54.bin"/><Relationship Id="rId29" Type="http://schemas.openxmlformats.org/officeDocument/2006/relationships/image" Target="../media/image3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158.bin"/><Relationship Id="rId32" Type="http://schemas.openxmlformats.org/officeDocument/2006/relationships/oleObject" Target="../embeddings/oleObject1162.bin"/><Relationship Id="rId37" Type="http://schemas.openxmlformats.org/officeDocument/2006/relationships/image" Target="../media/image38.wmf"/><Relationship Id="rId40" Type="http://schemas.openxmlformats.org/officeDocument/2006/relationships/oleObject" Target="../embeddings/oleObject1166.bin"/><Relationship Id="rId45" Type="http://schemas.openxmlformats.org/officeDocument/2006/relationships/image" Target="../media/image51.wmf"/><Relationship Id="rId53" Type="http://schemas.openxmlformats.org/officeDocument/2006/relationships/slide" Target="slide43.xml"/><Relationship Id="rId58" Type="http://schemas.openxmlformats.org/officeDocument/2006/relationships/slide" Target="slide48.xml"/><Relationship Id="rId66" Type="http://schemas.openxmlformats.org/officeDocument/2006/relationships/image" Target="../media/image158.wmf"/><Relationship Id="rId5" Type="http://schemas.openxmlformats.org/officeDocument/2006/relationships/image" Target="../media/image45.wmf"/><Relationship Id="rId61" Type="http://schemas.openxmlformats.org/officeDocument/2006/relationships/slide" Target="slide5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1153.bin"/><Relationship Id="rId22" Type="http://schemas.openxmlformats.org/officeDocument/2006/relationships/oleObject" Target="../embeddings/oleObject1157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1161.bin"/><Relationship Id="rId35" Type="http://schemas.openxmlformats.org/officeDocument/2006/relationships/image" Target="../media/image1.wmf"/><Relationship Id="rId43" Type="http://schemas.openxmlformats.org/officeDocument/2006/relationships/image" Target="../media/image140.wmf"/><Relationship Id="rId48" Type="http://schemas.openxmlformats.org/officeDocument/2006/relationships/oleObject" Target="../embeddings/oleObject1170.bin"/><Relationship Id="rId56" Type="http://schemas.openxmlformats.org/officeDocument/2006/relationships/slide" Target="slide46.xml"/><Relationship Id="rId64" Type="http://schemas.openxmlformats.org/officeDocument/2006/relationships/slide" Target="slide25.xml"/><Relationship Id="rId69" Type="http://schemas.openxmlformats.org/officeDocument/2006/relationships/oleObject" Target="../embeddings/oleObject1173.bin"/><Relationship Id="rId8" Type="http://schemas.openxmlformats.org/officeDocument/2006/relationships/oleObject" Target="../embeddings/oleObject1150.bin"/><Relationship Id="rId51" Type="http://schemas.openxmlformats.org/officeDocument/2006/relationships/slide" Target="slide41.xml"/><Relationship Id="rId72" Type="http://schemas.openxmlformats.org/officeDocument/2006/relationships/image" Target="../media/image161.wmf"/><Relationship Id="rId3" Type="http://schemas.openxmlformats.org/officeDocument/2006/relationships/notesSlide" Target="../notesSlides/notesSlide49.xml"/><Relationship Id="rId12" Type="http://schemas.openxmlformats.org/officeDocument/2006/relationships/oleObject" Target="../embeddings/oleObject1152.bin"/><Relationship Id="rId17" Type="http://schemas.openxmlformats.org/officeDocument/2006/relationships/image" Target="../media/image35.wmf"/><Relationship Id="rId25" Type="http://schemas.openxmlformats.org/officeDocument/2006/relationships/image" Target="../media/image24.wmf"/><Relationship Id="rId33" Type="http://schemas.openxmlformats.org/officeDocument/2006/relationships/image" Target="../media/image5.wmf"/><Relationship Id="rId38" Type="http://schemas.openxmlformats.org/officeDocument/2006/relationships/oleObject" Target="../embeddings/oleObject1165.bin"/><Relationship Id="rId46" Type="http://schemas.openxmlformats.org/officeDocument/2006/relationships/oleObject" Target="../embeddings/oleObject1169.bin"/><Relationship Id="rId59" Type="http://schemas.openxmlformats.org/officeDocument/2006/relationships/slide" Target="slide49.xml"/><Relationship Id="rId67" Type="http://schemas.openxmlformats.org/officeDocument/2006/relationships/oleObject" Target="../embeddings/oleObject1172.bin"/><Relationship Id="rId20" Type="http://schemas.openxmlformats.org/officeDocument/2006/relationships/oleObject" Target="../embeddings/oleObject1156.bin"/><Relationship Id="rId41" Type="http://schemas.openxmlformats.org/officeDocument/2006/relationships/image" Target="../media/image49.wmf"/><Relationship Id="rId54" Type="http://schemas.openxmlformats.org/officeDocument/2006/relationships/slide" Target="slide44.xml"/><Relationship Id="rId62" Type="http://schemas.openxmlformats.org/officeDocument/2006/relationships/slide" Target="slide39.xml"/><Relationship Id="rId70" Type="http://schemas.openxmlformats.org/officeDocument/2006/relationships/image" Target="../media/image160.wmf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149.bin"/><Relationship Id="rId15" Type="http://schemas.openxmlformats.org/officeDocument/2006/relationships/image" Target="../media/image47.wmf"/><Relationship Id="rId23" Type="http://schemas.openxmlformats.org/officeDocument/2006/relationships/image" Target="../media/image48.wmf"/><Relationship Id="rId28" Type="http://schemas.openxmlformats.org/officeDocument/2006/relationships/oleObject" Target="../embeddings/oleObject1160.bin"/><Relationship Id="rId36" Type="http://schemas.openxmlformats.org/officeDocument/2006/relationships/oleObject" Target="../embeddings/oleObject1164.bin"/><Relationship Id="rId49" Type="http://schemas.openxmlformats.org/officeDocument/2006/relationships/image" Target="../media/image31.wmf"/><Relationship Id="rId57" Type="http://schemas.openxmlformats.org/officeDocument/2006/relationships/slide" Target="slide47.xml"/><Relationship Id="rId10" Type="http://schemas.openxmlformats.org/officeDocument/2006/relationships/oleObject" Target="../embeddings/oleObject1151.bin"/><Relationship Id="rId31" Type="http://schemas.openxmlformats.org/officeDocument/2006/relationships/image" Target="../media/image4.wmf"/><Relationship Id="rId44" Type="http://schemas.openxmlformats.org/officeDocument/2006/relationships/oleObject" Target="../embeddings/oleObject1168.bin"/><Relationship Id="rId52" Type="http://schemas.openxmlformats.org/officeDocument/2006/relationships/slide" Target="slide42.xml"/><Relationship Id="rId60" Type="http://schemas.openxmlformats.org/officeDocument/2006/relationships/slide" Target="slide50.xml"/><Relationship Id="rId65" Type="http://schemas.openxmlformats.org/officeDocument/2006/relationships/oleObject" Target="../embeddings/oleObject1171.bin"/><Relationship Id="rId4" Type="http://schemas.openxmlformats.org/officeDocument/2006/relationships/oleObject" Target="../embeddings/oleObject1148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155.bin"/><Relationship Id="rId39" Type="http://schemas.openxmlformats.org/officeDocument/2006/relationships/image" Target="../media/image39.wmf"/><Relationship Id="rId34" Type="http://schemas.openxmlformats.org/officeDocument/2006/relationships/oleObject" Target="../embeddings/oleObject1163.bin"/><Relationship Id="rId50" Type="http://schemas.openxmlformats.org/officeDocument/2006/relationships/slide" Target="slide40.xml"/><Relationship Id="rId55" Type="http://schemas.openxmlformats.org/officeDocument/2006/relationships/slide" Target="slide45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42" Type="http://schemas.openxmlformats.org/officeDocument/2006/relationships/image" Target="../media/image56.wmf"/><Relationship Id="rId47" Type="http://schemas.openxmlformats.org/officeDocument/2006/relationships/oleObject" Target="../embeddings/oleObject1197.bin"/><Relationship Id="rId63" Type="http://schemas.openxmlformats.org/officeDocument/2006/relationships/slide" Target="slide39.xml"/><Relationship Id="rId68" Type="http://schemas.openxmlformats.org/officeDocument/2006/relationships/oleObject" Target="../embeddings/oleObject120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81.bin"/><Relationship Id="rId29" Type="http://schemas.openxmlformats.org/officeDocument/2006/relationships/oleObject" Target="../embeddings/oleObject1188.bin"/><Relationship Id="rId11" Type="http://schemas.openxmlformats.org/officeDocument/2006/relationships/image" Target="../media/image13.wmf"/><Relationship Id="rId24" Type="http://schemas.openxmlformats.org/officeDocument/2006/relationships/image" Target="../media/image55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1192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1196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oleObject" Target="../embeddings/oleObject1199.bin"/><Relationship Id="rId5" Type="http://schemas.openxmlformats.org/officeDocument/2006/relationships/image" Target="../media/image54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1180.bin"/><Relationship Id="rId22" Type="http://schemas.openxmlformats.org/officeDocument/2006/relationships/oleObject" Target="../embeddings/oleObject1184.bin"/><Relationship Id="rId27" Type="http://schemas.openxmlformats.org/officeDocument/2006/relationships/oleObject" Target="../embeddings/oleObject1187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1191.bin"/><Relationship Id="rId43" Type="http://schemas.openxmlformats.org/officeDocument/2006/relationships/oleObject" Target="../embeddings/oleObject1195.bin"/><Relationship Id="rId48" Type="http://schemas.openxmlformats.org/officeDocument/2006/relationships/image" Target="../media/image59.wmf"/><Relationship Id="rId56" Type="http://schemas.openxmlformats.org/officeDocument/2006/relationships/slide" Target="slide45.xml"/><Relationship Id="rId64" Type="http://schemas.openxmlformats.org/officeDocument/2006/relationships/slide" Target="slide12.xml"/><Relationship Id="rId69" Type="http://schemas.openxmlformats.org/officeDocument/2006/relationships/image" Target="../media/image164.wmf"/><Relationship Id="rId8" Type="http://schemas.openxmlformats.org/officeDocument/2006/relationships/oleObject" Target="../embeddings/oleObject1177.bin"/><Relationship Id="rId51" Type="http://schemas.openxmlformats.org/officeDocument/2006/relationships/slide" Target="slide40.xml"/><Relationship Id="rId72" Type="http://schemas.openxmlformats.org/officeDocument/2006/relationships/oleObject" Target="../embeddings/oleObject1202.bin"/><Relationship Id="rId3" Type="http://schemas.openxmlformats.org/officeDocument/2006/relationships/notesSlide" Target="../notesSlides/notesSlide50.xml"/><Relationship Id="rId12" Type="http://schemas.openxmlformats.org/officeDocument/2006/relationships/oleObject" Target="../embeddings/oleObject1179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1186.bin"/><Relationship Id="rId33" Type="http://schemas.openxmlformats.org/officeDocument/2006/relationships/oleObject" Target="../embeddings/oleObject1190.bin"/><Relationship Id="rId38" Type="http://schemas.openxmlformats.org/officeDocument/2006/relationships/image" Target="../media/image38.wmf"/><Relationship Id="rId46" Type="http://schemas.openxmlformats.org/officeDocument/2006/relationships/image" Target="../media/image58.wmf"/><Relationship Id="rId59" Type="http://schemas.openxmlformats.org/officeDocument/2006/relationships/slide" Target="slide48.xml"/><Relationship Id="rId67" Type="http://schemas.openxmlformats.org/officeDocument/2006/relationships/image" Target="../media/image163.wmf"/><Relationship Id="rId20" Type="http://schemas.openxmlformats.org/officeDocument/2006/relationships/oleObject" Target="../embeddings/oleObject1183.bin"/><Relationship Id="rId41" Type="http://schemas.openxmlformats.org/officeDocument/2006/relationships/oleObject" Target="../embeddings/oleObject1194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70" Type="http://schemas.openxmlformats.org/officeDocument/2006/relationships/oleObject" Target="../embeddings/oleObject1201.bin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176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185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1198.bin"/><Relationship Id="rId57" Type="http://schemas.openxmlformats.org/officeDocument/2006/relationships/slide" Target="slide46.xml"/><Relationship Id="rId10" Type="http://schemas.openxmlformats.org/officeDocument/2006/relationships/oleObject" Target="../embeddings/oleObject1178.bin"/><Relationship Id="rId31" Type="http://schemas.openxmlformats.org/officeDocument/2006/relationships/oleObject" Target="../embeddings/oleObject1189.bin"/><Relationship Id="rId44" Type="http://schemas.openxmlformats.org/officeDocument/2006/relationships/image" Target="../media/image162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26.xml"/><Relationship Id="rId73" Type="http://schemas.openxmlformats.org/officeDocument/2006/relationships/image" Target="../media/image159.wmf"/><Relationship Id="rId4" Type="http://schemas.openxmlformats.org/officeDocument/2006/relationships/oleObject" Target="../embeddings/oleObject1175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182.bin"/><Relationship Id="rId39" Type="http://schemas.openxmlformats.org/officeDocument/2006/relationships/oleObject" Target="../embeddings/oleObject1193.bin"/><Relationship Id="rId34" Type="http://schemas.openxmlformats.org/officeDocument/2006/relationships/image" Target="../media/image5.wmf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7" Type="http://schemas.openxmlformats.org/officeDocument/2006/relationships/image" Target="../media/image11.wmf"/><Relationship Id="rId71" Type="http://schemas.openxmlformats.org/officeDocument/2006/relationships/image" Target="../media/image165.wmf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42" Type="http://schemas.openxmlformats.org/officeDocument/2006/relationships/image" Target="../media/image63.wmf"/><Relationship Id="rId47" Type="http://schemas.openxmlformats.org/officeDocument/2006/relationships/oleObject" Target="../embeddings/oleObject1225.bin"/><Relationship Id="rId63" Type="http://schemas.openxmlformats.org/officeDocument/2006/relationships/slide" Target="slide39.xml"/><Relationship Id="rId68" Type="http://schemas.openxmlformats.org/officeDocument/2006/relationships/oleObject" Target="../embeddings/oleObject122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09.bin"/><Relationship Id="rId29" Type="http://schemas.openxmlformats.org/officeDocument/2006/relationships/oleObject" Target="../embeddings/oleObject1216.bin"/><Relationship Id="rId11" Type="http://schemas.openxmlformats.org/officeDocument/2006/relationships/image" Target="../media/image13.wmf"/><Relationship Id="rId24" Type="http://schemas.openxmlformats.org/officeDocument/2006/relationships/image" Target="../media/image62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1220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1224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oleObject" Target="../embeddings/oleObject1227.bin"/><Relationship Id="rId5" Type="http://schemas.openxmlformats.org/officeDocument/2006/relationships/image" Target="../media/image61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1208.bin"/><Relationship Id="rId22" Type="http://schemas.openxmlformats.org/officeDocument/2006/relationships/oleObject" Target="../embeddings/oleObject1212.bin"/><Relationship Id="rId27" Type="http://schemas.openxmlformats.org/officeDocument/2006/relationships/oleObject" Target="../embeddings/oleObject1215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1219.bin"/><Relationship Id="rId43" Type="http://schemas.openxmlformats.org/officeDocument/2006/relationships/oleObject" Target="../embeddings/oleObject1223.bin"/><Relationship Id="rId48" Type="http://schemas.openxmlformats.org/officeDocument/2006/relationships/image" Target="../media/image66.wmf"/><Relationship Id="rId56" Type="http://schemas.openxmlformats.org/officeDocument/2006/relationships/slide" Target="slide45.xml"/><Relationship Id="rId64" Type="http://schemas.openxmlformats.org/officeDocument/2006/relationships/slide" Target="slide13.xml"/><Relationship Id="rId69" Type="http://schemas.openxmlformats.org/officeDocument/2006/relationships/image" Target="../media/image167.wmf"/><Relationship Id="rId8" Type="http://schemas.openxmlformats.org/officeDocument/2006/relationships/oleObject" Target="../embeddings/oleObject1205.bin"/><Relationship Id="rId51" Type="http://schemas.openxmlformats.org/officeDocument/2006/relationships/slide" Target="slide40.xml"/><Relationship Id="rId72" Type="http://schemas.openxmlformats.org/officeDocument/2006/relationships/oleObject" Target="../embeddings/oleObject1230.bin"/><Relationship Id="rId3" Type="http://schemas.openxmlformats.org/officeDocument/2006/relationships/notesSlide" Target="../notesSlides/notesSlide51.xml"/><Relationship Id="rId12" Type="http://schemas.openxmlformats.org/officeDocument/2006/relationships/oleObject" Target="../embeddings/oleObject1207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1214.bin"/><Relationship Id="rId33" Type="http://schemas.openxmlformats.org/officeDocument/2006/relationships/oleObject" Target="../embeddings/oleObject1218.bin"/><Relationship Id="rId38" Type="http://schemas.openxmlformats.org/officeDocument/2006/relationships/image" Target="../media/image38.wmf"/><Relationship Id="rId46" Type="http://schemas.openxmlformats.org/officeDocument/2006/relationships/image" Target="../media/image65.wmf"/><Relationship Id="rId59" Type="http://schemas.openxmlformats.org/officeDocument/2006/relationships/slide" Target="slide48.xml"/><Relationship Id="rId67" Type="http://schemas.openxmlformats.org/officeDocument/2006/relationships/image" Target="../media/image166.wmf"/><Relationship Id="rId20" Type="http://schemas.openxmlformats.org/officeDocument/2006/relationships/oleObject" Target="../embeddings/oleObject1211.bin"/><Relationship Id="rId41" Type="http://schemas.openxmlformats.org/officeDocument/2006/relationships/oleObject" Target="../embeddings/oleObject1222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70" Type="http://schemas.openxmlformats.org/officeDocument/2006/relationships/oleObject" Target="../embeddings/oleObject1229.bin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204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13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1226.bin"/><Relationship Id="rId57" Type="http://schemas.openxmlformats.org/officeDocument/2006/relationships/slide" Target="slide46.xml"/><Relationship Id="rId10" Type="http://schemas.openxmlformats.org/officeDocument/2006/relationships/oleObject" Target="../embeddings/oleObject1206.bin"/><Relationship Id="rId31" Type="http://schemas.openxmlformats.org/officeDocument/2006/relationships/oleObject" Target="../embeddings/oleObject1217.bin"/><Relationship Id="rId44" Type="http://schemas.openxmlformats.org/officeDocument/2006/relationships/image" Target="../media/image64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27.xml"/><Relationship Id="rId73" Type="http://schemas.openxmlformats.org/officeDocument/2006/relationships/image" Target="../media/image159.wmf"/><Relationship Id="rId4" Type="http://schemas.openxmlformats.org/officeDocument/2006/relationships/oleObject" Target="../embeddings/oleObject1203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1210.bin"/><Relationship Id="rId39" Type="http://schemas.openxmlformats.org/officeDocument/2006/relationships/oleObject" Target="../embeddings/oleObject1221.bin"/><Relationship Id="rId34" Type="http://schemas.openxmlformats.org/officeDocument/2006/relationships/image" Target="../media/image5.wmf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7" Type="http://schemas.openxmlformats.org/officeDocument/2006/relationships/image" Target="../media/image11.wmf"/><Relationship Id="rId71" Type="http://schemas.openxmlformats.org/officeDocument/2006/relationships/image" Target="../media/image168.wmf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243.bin"/><Relationship Id="rId21" Type="http://schemas.openxmlformats.org/officeDocument/2006/relationships/oleObject" Target="../embeddings/oleObject1240.bin"/><Relationship Id="rId42" Type="http://schemas.openxmlformats.org/officeDocument/2006/relationships/oleObject" Target="../embeddings/oleObject1251.bin"/><Relationship Id="rId47" Type="http://schemas.openxmlformats.org/officeDocument/2006/relationships/image" Target="../media/image63.wmf"/><Relationship Id="rId63" Type="http://schemas.openxmlformats.org/officeDocument/2006/relationships/slide" Target="slide51.xml"/><Relationship Id="rId68" Type="http://schemas.openxmlformats.org/officeDocument/2006/relationships/image" Target="../media/image16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37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242.bin"/><Relationship Id="rId32" Type="http://schemas.openxmlformats.org/officeDocument/2006/relationships/oleObject" Target="../embeddings/oleObject1246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1250.bin"/><Relationship Id="rId45" Type="http://schemas.openxmlformats.org/officeDocument/2006/relationships/image" Target="../media/image76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28.xml"/><Relationship Id="rId74" Type="http://schemas.openxmlformats.org/officeDocument/2006/relationships/image" Target="../media/image159.wmf"/><Relationship Id="rId5" Type="http://schemas.openxmlformats.org/officeDocument/2006/relationships/image" Target="../media/image68.wmf"/><Relationship Id="rId61" Type="http://schemas.openxmlformats.org/officeDocument/2006/relationships/slide" Target="slide49.xml"/><Relationship Id="rId19" Type="http://schemas.openxmlformats.org/officeDocument/2006/relationships/oleObject" Target="../embeddings/oleObject1239.bin"/><Relationship Id="rId14" Type="http://schemas.openxmlformats.org/officeDocument/2006/relationships/oleObject" Target="../embeddings/oleObject1236.bin"/><Relationship Id="rId22" Type="http://schemas.openxmlformats.org/officeDocument/2006/relationships/image" Target="../media/image71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1245.bin"/><Relationship Id="rId35" Type="http://schemas.openxmlformats.org/officeDocument/2006/relationships/image" Target="../media/image5.wmf"/><Relationship Id="rId43" Type="http://schemas.openxmlformats.org/officeDocument/2006/relationships/image" Target="../media/image75.wmf"/><Relationship Id="rId48" Type="http://schemas.openxmlformats.org/officeDocument/2006/relationships/oleObject" Target="../embeddings/oleObject1254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69" Type="http://schemas.openxmlformats.org/officeDocument/2006/relationships/oleObject" Target="../embeddings/oleObject1257.bin"/><Relationship Id="rId8" Type="http://schemas.openxmlformats.org/officeDocument/2006/relationships/oleObject" Target="../embeddings/oleObject1233.bin"/><Relationship Id="rId51" Type="http://schemas.openxmlformats.org/officeDocument/2006/relationships/image" Target="../media/image31.wmf"/><Relationship Id="rId72" Type="http://schemas.openxmlformats.org/officeDocument/2006/relationships/image" Target="../media/image171.wmf"/><Relationship Id="rId3" Type="http://schemas.openxmlformats.org/officeDocument/2006/relationships/notesSlide" Target="../notesSlides/notesSlide52.xml"/><Relationship Id="rId12" Type="http://schemas.openxmlformats.org/officeDocument/2006/relationships/oleObject" Target="../embeddings/oleObject1235.bin"/><Relationship Id="rId17" Type="http://schemas.openxmlformats.org/officeDocument/2006/relationships/image" Target="../media/image17.wmf"/><Relationship Id="rId25" Type="http://schemas.openxmlformats.org/officeDocument/2006/relationships/image" Target="../media/image72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1249.bin"/><Relationship Id="rId46" Type="http://schemas.openxmlformats.org/officeDocument/2006/relationships/oleObject" Target="../embeddings/oleObject1253.bin"/><Relationship Id="rId59" Type="http://schemas.openxmlformats.org/officeDocument/2006/relationships/slide" Target="slide47.xml"/><Relationship Id="rId67" Type="http://schemas.openxmlformats.org/officeDocument/2006/relationships/oleObject" Target="../embeddings/oleObject1256.bin"/><Relationship Id="rId20" Type="http://schemas.openxmlformats.org/officeDocument/2006/relationships/image" Target="../media/image70.wmf"/><Relationship Id="rId41" Type="http://schemas.openxmlformats.org/officeDocument/2006/relationships/image" Target="../media/image74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70" Type="http://schemas.openxmlformats.org/officeDocument/2006/relationships/image" Target="../media/image170.wmf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232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41.bin"/><Relationship Id="rId28" Type="http://schemas.openxmlformats.org/officeDocument/2006/relationships/oleObject" Target="../embeddings/oleObject1244.bin"/><Relationship Id="rId36" Type="http://schemas.openxmlformats.org/officeDocument/2006/relationships/oleObject" Target="../embeddings/oleObject1248.bin"/><Relationship Id="rId49" Type="http://schemas.openxmlformats.org/officeDocument/2006/relationships/image" Target="../media/image77.wmf"/><Relationship Id="rId57" Type="http://schemas.openxmlformats.org/officeDocument/2006/relationships/slide" Target="slide45.xml"/><Relationship Id="rId10" Type="http://schemas.openxmlformats.org/officeDocument/2006/relationships/oleObject" Target="../embeddings/oleObject1234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1252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slide" Target="slide14.xml"/><Relationship Id="rId73" Type="http://schemas.openxmlformats.org/officeDocument/2006/relationships/oleObject" Target="../embeddings/oleObject1259.bin"/><Relationship Id="rId4" Type="http://schemas.openxmlformats.org/officeDocument/2006/relationships/oleObject" Target="../embeddings/oleObject1231.bin"/><Relationship Id="rId9" Type="http://schemas.openxmlformats.org/officeDocument/2006/relationships/image" Target="../media/image12.wmf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1238.bin"/><Relationship Id="rId39" Type="http://schemas.openxmlformats.org/officeDocument/2006/relationships/image" Target="../media/image73.wmf"/><Relationship Id="rId34" Type="http://schemas.openxmlformats.org/officeDocument/2006/relationships/oleObject" Target="../embeddings/oleObject1247.bin"/><Relationship Id="rId50" Type="http://schemas.openxmlformats.org/officeDocument/2006/relationships/oleObject" Target="../embeddings/oleObject1255.bin"/><Relationship Id="rId55" Type="http://schemas.openxmlformats.org/officeDocument/2006/relationships/slide" Target="slide43.xml"/><Relationship Id="rId7" Type="http://schemas.openxmlformats.org/officeDocument/2006/relationships/image" Target="../media/image11.wmf"/><Relationship Id="rId71" Type="http://schemas.openxmlformats.org/officeDocument/2006/relationships/oleObject" Target="../embeddings/oleObject1258.bin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272.bin"/><Relationship Id="rId21" Type="http://schemas.openxmlformats.org/officeDocument/2006/relationships/oleObject" Target="../embeddings/oleObject1269.bin"/><Relationship Id="rId42" Type="http://schemas.openxmlformats.org/officeDocument/2006/relationships/oleObject" Target="../embeddings/oleObject1280.bin"/><Relationship Id="rId47" Type="http://schemas.openxmlformats.org/officeDocument/2006/relationships/image" Target="../media/image63.wmf"/><Relationship Id="rId63" Type="http://schemas.openxmlformats.org/officeDocument/2006/relationships/slide" Target="slide51.xml"/><Relationship Id="rId68" Type="http://schemas.openxmlformats.org/officeDocument/2006/relationships/image" Target="../media/image1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66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271.bin"/><Relationship Id="rId32" Type="http://schemas.openxmlformats.org/officeDocument/2006/relationships/oleObject" Target="../embeddings/oleObject1275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1279.bin"/><Relationship Id="rId45" Type="http://schemas.openxmlformats.org/officeDocument/2006/relationships/image" Target="../media/image87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29.xml"/><Relationship Id="rId74" Type="http://schemas.openxmlformats.org/officeDocument/2006/relationships/image" Target="../media/image159.wmf"/><Relationship Id="rId5" Type="http://schemas.openxmlformats.org/officeDocument/2006/relationships/image" Target="../media/image79.wmf"/><Relationship Id="rId61" Type="http://schemas.openxmlformats.org/officeDocument/2006/relationships/slide" Target="slide49.xml"/><Relationship Id="rId19" Type="http://schemas.openxmlformats.org/officeDocument/2006/relationships/oleObject" Target="../embeddings/oleObject1268.bin"/><Relationship Id="rId14" Type="http://schemas.openxmlformats.org/officeDocument/2006/relationships/oleObject" Target="../embeddings/oleObject1265.bin"/><Relationship Id="rId22" Type="http://schemas.openxmlformats.org/officeDocument/2006/relationships/image" Target="../media/image82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1274.bin"/><Relationship Id="rId35" Type="http://schemas.openxmlformats.org/officeDocument/2006/relationships/image" Target="../media/image5.wmf"/><Relationship Id="rId43" Type="http://schemas.openxmlformats.org/officeDocument/2006/relationships/image" Target="../media/image86.wmf"/><Relationship Id="rId48" Type="http://schemas.openxmlformats.org/officeDocument/2006/relationships/oleObject" Target="../embeddings/oleObject1283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69" Type="http://schemas.openxmlformats.org/officeDocument/2006/relationships/oleObject" Target="../embeddings/oleObject1286.bin"/><Relationship Id="rId8" Type="http://schemas.openxmlformats.org/officeDocument/2006/relationships/oleObject" Target="../embeddings/oleObject1262.bin"/><Relationship Id="rId51" Type="http://schemas.openxmlformats.org/officeDocument/2006/relationships/image" Target="../media/image31.wmf"/><Relationship Id="rId72" Type="http://schemas.openxmlformats.org/officeDocument/2006/relationships/image" Target="../media/image174.wmf"/><Relationship Id="rId3" Type="http://schemas.openxmlformats.org/officeDocument/2006/relationships/notesSlide" Target="../notesSlides/notesSlide53.xml"/><Relationship Id="rId12" Type="http://schemas.openxmlformats.org/officeDocument/2006/relationships/oleObject" Target="../embeddings/oleObject1264.bin"/><Relationship Id="rId17" Type="http://schemas.openxmlformats.org/officeDocument/2006/relationships/image" Target="../media/image17.wmf"/><Relationship Id="rId25" Type="http://schemas.openxmlformats.org/officeDocument/2006/relationships/image" Target="../media/image83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1278.bin"/><Relationship Id="rId46" Type="http://schemas.openxmlformats.org/officeDocument/2006/relationships/oleObject" Target="../embeddings/oleObject1282.bin"/><Relationship Id="rId59" Type="http://schemas.openxmlformats.org/officeDocument/2006/relationships/slide" Target="slide47.xml"/><Relationship Id="rId67" Type="http://schemas.openxmlformats.org/officeDocument/2006/relationships/oleObject" Target="../embeddings/oleObject1285.bin"/><Relationship Id="rId20" Type="http://schemas.openxmlformats.org/officeDocument/2006/relationships/image" Target="../media/image81.wmf"/><Relationship Id="rId41" Type="http://schemas.openxmlformats.org/officeDocument/2006/relationships/image" Target="../media/image85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70" Type="http://schemas.openxmlformats.org/officeDocument/2006/relationships/image" Target="../media/image173.wmf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26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70.bin"/><Relationship Id="rId28" Type="http://schemas.openxmlformats.org/officeDocument/2006/relationships/oleObject" Target="../embeddings/oleObject1273.bin"/><Relationship Id="rId36" Type="http://schemas.openxmlformats.org/officeDocument/2006/relationships/oleObject" Target="../embeddings/oleObject1277.bin"/><Relationship Id="rId49" Type="http://schemas.openxmlformats.org/officeDocument/2006/relationships/image" Target="../media/image88.wmf"/><Relationship Id="rId57" Type="http://schemas.openxmlformats.org/officeDocument/2006/relationships/slide" Target="slide45.xml"/><Relationship Id="rId10" Type="http://schemas.openxmlformats.org/officeDocument/2006/relationships/oleObject" Target="../embeddings/oleObject1263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1281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slide" Target="slide15.xml"/><Relationship Id="rId73" Type="http://schemas.openxmlformats.org/officeDocument/2006/relationships/oleObject" Target="../embeddings/oleObject1288.bin"/><Relationship Id="rId4" Type="http://schemas.openxmlformats.org/officeDocument/2006/relationships/oleObject" Target="../embeddings/oleObject1260.bin"/><Relationship Id="rId9" Type="http://schemas.openxmlformats.org/officeDocument/2006/relationships/image" Target="../media/image12.wmf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1267.bin"/><Relationship Id="rId39" Type="http://schemas.openxmlformats.org/officeDocument/2006/relationships/image" Target="../media/image84.wmf"/><Relationship Id="rId34" Type="http://schemas.openxmlformats.org/officeDocument/2006/relationships/oleObject" Target="../embeddings/oleObject1276.bin"/><Relationship Id="rId50" Type="http://schemas.openxmlformats.org/officeDocument/2006/relationships/oleObject" Target="../embeddings/oleObject1284.bin"/><Relationship Id="rId55" Type="http://schemas.openxmlformats.org/officeDocument/2006/relationships/slide" Target="slide43.xml"/><Relationship Id="rId7" Type="http://schemas.openxmlformats.org/officeDocument/2006/relationships/image" Target="../media/image11.wmf"/><Relationship Id="rId71" Type="http://schemas.openxmlformats.org/officeDocument/2006/relationships/oleObject" Target="../embeddings/oleObject1287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wmf"/><Relationship Id="rId21" Type="http://schemas.openxmlformats.org/officeDocument/2006/relationships/oleObject" Target="../embeddings/oleObject1298.bin"/><Relationship Id="rId42" Type="http://schemas.openxmlformats.org/officeDocument/2006/relationships/image" Target="../media/image93.wmf"/><Relationship Id="rId47" Type="http://schemas.openxmlformats.org/officeDocument/2006/relationships/oleObject" Target="../embeddings/oleObject1312.bin"/><Relationship Id="rId63" Type="http://schemas.openxmlformats.org/officeDocument/2006/relationships/slide" Target="slide50.xml"/><Relationship Id="rId68" Type="http://schemas.openxmlformats.org/officeDocument/2006/relationships/oleObject" Target="../embeddings/oleObject131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95.bin"/><Relationship Id="rId29" Type="http://schemas.openxmlformats.org/officeDocument/2006/relationships/oleObject" Target="../embeddings/oleObject130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00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1307.bin"/><Relationship Id="rId40" Type="http://schemas.openxmlformats.org/officeDocument/2006/relationships/image" Target="../media/image92.wmf"/><Relationship Id="rId45" Type="http://schemas.openxmlformats.org/officeDocument/2006/relationships/oleObject" Target="../embeddings/oleObject131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6.xml"/><Relationship Id="rId74" Type="http://schemas.openxmlformats.org/officeDocument/2006/relationships/oleObject" Target="../embeddings/oleObject1318.bin"/><Relationship Id="rId5" Type="http://schemas.openxmlformats.org/officeDocument/2006/relationships/image" Target="../media/image90.wmf"/><Relationship Id="rId61" Type="http://schemas.openxmlformats.org/officeDocument/2006/relationships/slide" Target="slide48.xml"/><Relationship Id="rId19" Type="http://schemas.openxmlformats.org/officeDocument/2006/relationships/oleObject" Target="../embeddings/oleObject1297.bin"/><Relationship Id="rId14" Type="http://schemas.openxmlformats.org/officeDocument/2006/relationships/oleObject" Target="../embeddings/oleObject129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02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1306.bin"/><Relationship Id="rId43" Type="http://schemas.openxmlformats.org/officeDocument/2006/relationships/oleObject" Target="../embeddings/oleObject1310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75.wmf"/><Relationship Id="rId8" Type="http://schemas.openxmlformats.org/officeDocument/2006/relationships/oleObject" Target="../embeddings/oleObject1291.bin"/><Relationship Id="rId51" Type="http://schemas.openxmlformats.org/officeDocument/2006/relationships/oleObject" Target="../embeddings/oleObject1314.bin"/><Relationship Id="rId72" Type="http://schemas.openxmlformats.org/officeDocument/2006/relationships/oleObject" Target="../embeddings/oleObject1317.bin"/><Relationship Id="rId3" Type="http://schemas.openxmlformats.org/officeDocument/2006/relationships/notesSlide" Target="../notesSlides/notesSlide54.xml"/><Relationship Id="rId12" Type="http://schemas.openxmlformats.org/officeDocument/2006/relationships/oleObject" Target="../embeddings/oleObject129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01.bin"/><Relationship Id="rId33" Type="http://schemas.openxmlformats.org/officeDocument/2006/relationships/oleObject" Target="../embeddings/oleObject1305.bin"/><Relationship Id="rId38" Type="http://schemas.openxmlformats.org/officeDocument/2006/relationships/image" Target="../media/image1.wmf"/><Relationship Id="rId46" Type="http://schemas.openxmlformats.org/officeDocument/2006/relationships/image" Target="../media/image95.wmf"/><Relationship Id="rId59" Type="http://schemas.openxmlformats.org/officeDocument/2006/relationships/slide" Target="slide46.xml"/><Relationship Id="rId67" Type="http://schemas.openxmlformats.org/officeDocument/2006/relationships/slide" Target="slide30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130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316.bin"/><Relationship Id="rId75" Type="http://schemas.openxmlformats.org/officeDocument/2006/relationships/image" Target="../media/image159.wmf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29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299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1313.bin"/><Relationship Id="rId57" Type="http://schemas.openxmlformats.org/officeDocument/2006/relationships/slide" Target="slide44.xml"/><Relationship Id="rId10" Type="http://schemas.openxmlformats.org/officeDocument/2006/relationships/oleObject" Target="../embeddings/oleObject1292.bin"/><Relationship Id="rId31" Type="http://schemas.openxmlformats.org/officeDocument/2006/relationships/oleObject" Target="../embeddings/oleObject1304.bin"/><Relationship Id="rId44" Type="http://schemas.openxmlformats.org/officeDocument/2006/relationships/image" Target="../media/image94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7.wmf"/><Relationship Id="rId4" Type="http://schemas.openxmlformats.org/officeDocument/2006/relationships/oleObject" Target="../embeddings/oleObject1289.bin"/><Relationship Id="rId9" Type="http://schemas.openxmlformats.org/officeDocument/2006/relationships/image" Target="../media/image12.wmf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1296.bin"/><Relationship Id="rId39" Type="http://schemas.openxmlformats.org/officeDocument/2006/relationships/oleObject" Target="../embeddings/oleObject1308.bin"/><Relationship Id="rId34" Type="http://schemas.openxmlformats.org/officeDocument/2006/relationships/image" Target="../media/image4.wmf"/><Relationship Id="rId50" Type="http://schemas.openxmlformats.org/officeDocument/2006/relationships/image" Target="../media/image96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6.wmf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1328.bin"/><Relationship Id="rId42" Type="http://schemas.openxmlformats.org/officeDocument/2006/relationships/image" Target="../media/image101.wmf"/><Relationship Id="rId47" Type="http://schemas.openxmlformats.org/officeDocument/2006/relationships/oleObject" Target="../embeddings/oleObject1342.bin"/><Relationship Id="rId63" Type="http://schemas.openxmlformats.org/officeDocument/2006/relationships/slide" Target="slide50.xml"/><Relationship Id="rId68" Type="http://schemas.openxmlformats.org/officeDocument/2006/relationships/oleObject" Target="../embeddings/oleObject134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25.bin"/><Relationship Id="rId29" Type="http://schemas.openxmlformats.org/officeDocument/2006/relationships/oleObject" Target="../embeddings/oleObject133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30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1337.bin"/><Relationship Id="rId40" Type="http://schemas.openxmlformats.org/officeDocument/2006/relationships/image" Target="../media/image100.wmf"/><Relationship Id="rId45" Type="http://schemas.openxmlformats.org/officeDocument/2006/relationships/oleObject" Target="../embeddings/oleObject134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7.xml"/><Relationship Id="rId74" Type="http://schemas.openxmlformats.org/officeDocument/2006/relationships/oleObject" Target="../embeddings/oleObject1348.bin"/><Relationship Id="rId5" Type="http://schemas.openxmlformats.org/officeDocument/2006/relationships/image" Target="../media/image98.wmf"/><Relationship Id="rId61" Type="http://schemas.openxmlformats.org/officeDocument/2006/relationships/slide" Target="slide48.xml"/><Relationship Id="rId19" Type="http://schemas.openxmlformats.org/officeDocument/2006/relationships/oleObject" Target="../embeddings/oleObject1327.bin"/><Relationship Id="rId14" Type="http://schemas.openxmlformats.org/officeDocument/2006/relationships/oleObject" Target="../embeddings/oleObject132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32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1336.bin"/><Relationship Id="rId43" Type="http://schemas.openxmlformats.org/officeDocument/2006/relationships/oleObject" Target="../embeddings/oleObject1340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78.wmf"/><Relationship Id="rId8" Type="http://schemas.openxmlformats.org/officeDocument/2006/relationships/oleObject" Target="../embeddings/oleObject1321.bin"/><Relationship Id="rId51" Type="http://schemas.openxmlformats.org/officeDocument/2006/relationships/oleObject" Target="../embeddings/oleObject1344.bin"/><Relationship Id="rId72" Type="http://schemas.openxmlformats.org/officeDocument/2006/relationships/oleObject" Target="../embeddings/oleObject1347.bin"/><Relationship Id="rId3" Type="http://schemas.openxmlformats.org/officeDocument/2006/relationships/notesSlide" Target="../notesSlides/notesSlide55.xml"/><Relationship Id="rId12" Type="http://schemas.openxmlformats.org/officeDocument/2006/relationships/oleObject" Target="../embeddings/oleObject132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31.bin"/><Relationship Id="rId33" Type="http://schemas.openxmlformats.org/officeDocument/2006/relationships/oleObject" Target="../embeddings/oleObject1335.bin"/><Relationship Id="rId38" Type="http://schemas.openxmlformats.org/officeDocument/2006/relationships/image" Target="../media/image1.wmf"/><Relationship Id="rId46" Type="http://schemas.openxmlformats.org/officeDocument/2006/relationships/image" Target="../media/image103.wmf"/><Relationship Id="rId59" Type="http://schemas.openxmlformats.org/officeDocument/2006/relationships/slide" Target="slide46.xml"/><Relationship Id="rId67" Type="http://schemas.openxmlformats.org/officeDocument/2006/relationships/slide" Target="slide31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133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346.bin"/><Relationship Id="rId75" Type="http://schemas.openxmlformats.org/officeDocument/2006/relationships/image" Target="../media/image180.wmf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32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329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1343.bin"/><Relationship Id="rId57" Type="http://schemas.openxmlformats.org/officeDocument/2006/relationships/slide" Target="slide44.xml"/><Relationship Id="rId10" Type="http://schemas.openxmlformats.org/officeDocument/2006/relationships/oleObject" Target="../embeddings/oleObject1322.bin"/><Relationship Id="rId31" Type="http://schemas.openxmlformats.org/officeDocument/2006/relationships/oleObject" Target="../embeddings/oleObject1334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9.wmf"/><Relationship Id="rId4" Type="http://schemas.openxmlformats.org/officeDocument/2006/relationships/oleObject" Target="../embeddings/oleObject1319.bin"/><Relationship Id="rId9" Type="http://schemas.openxmlformats.org/officeDocument/2006/relationships/image" Target="../media/image12.wmf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1326.bin"/><Relationship Id="rId39" Type="http://schemas.openxmlformats.org/officeDocument/2006/relationships/oleObject" Target="../embeddings/oleObject1338.bin"/><Relationship Id="rId34" Type="http://schemas.openxmlformats.org/officeDocument/2006/relationships/image" Target="../media/image4.wmf"/><Relationship Id="rId50" Type="http://schemas.openxmlformats.org/officeDocument/2006/relationships/image" Target="../media/image104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1358.bin"/><Relationship Id="rId42" Type="http://schemas.openxmlformats.org/officeDocument/2006/relationships/image" Target="../media/image108.wmf"/><Relationship Id="rId47" Type="http://schemas.openxmlformats.org/officeDocument/2006/relationships/oleObject" Target="../embeddings/oleObject1372.bin"/><Relationship Id="rId63" Type="http://schemas.openxmlformats.org/officeDocument/2006/relationships/slide" Target="slide50.xml"/><Relationship Id="rId68" Type="http://schemas.openxmlformats.org/officeDocument/2006/relationships/oleObject" Target="../embeddings/oleObject137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55.bin"/><Relationship Id="rId29" Type="http://schemas.openxmlformats.org/officeDocument/2006/relationships/oleObject" Target="../embeddings/oleObject136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60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1367.bin"/><Relationship Id="rId40" Type="http://schemas.openxmlformats.org/officeDocument/2006/relationships/image" Target="../media/image107.wmf"/><Relationship Id="rId45" Type="http://schemas.openxmlformats.org/officeDocument/2006/relationships/oleObject" Target="../embeddings/oleObject137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8.xml"/><Relationship Id="rId74" Type="http://schemas.openxmlformats.org/officeDocument/2006/relationships/oleObject" Target="../embeddings/oleObject1378.bin"/><Relationship Id="rId5" Type="http://schemas.openxmlformats.org/officeDocument/2006/relationships/image" Target="../media/image106.wmf"/><Relationship Id="rId61" Type="http://schemas.openxmlformats.org/officeDocument/2006/relationships/slide" Target="slide48.xml"/><Relationship Id="rId19" Type="http://schemas.openxmlformats.org/officeDocument/2006/relationships/oleObject" Target="../embeddings/oleObject1357.bin"/><Relationship Id="rId14" Type="http://schemas.openxmlformats.org/officeDocument/2006/relationships/oleObject" Target="../embeddings/oleObject135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62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1366.bin"/><Relationship Id="rId43" Type="http://schemas.openxmlformats.org/officeDocument/2006/relationships/oleObject" Target="../embeddings/oleObject1370.bin"/><Relationship Id="rId48" Type="http://schemas.openxmlformats.org/officeDocument/2006/relationships/image" Target="../media/image110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351.bin"/><Relationship Id="rId51" Type="http://schemas.openxmlformats.org/officeDocument/2006/relationships/oleObject" Target="../embeddings/oleObject1374.bin"/><Relationship Id="rId72" Type="http://schemas.openxmlformats.org/officeDocument/2006/relationships/oleObject" Target="../embeddings/oleObject1377.bin"/><Relationship Id="rId3" Type="http://schemas.openxmlformats.org/officeDocument/2006/relationships/notesSlide" Target="../notesSlides/notesSlide56.xml"/><Relationship Id="rId12" Type="http://schemas.openxmlformats.org/officeDocument/2006/relationships/oleObject" Target="../embeddings/oleObject135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61.bin"/><Relationship Id="rId33" Type="http://schemas.openxmlformats.org/officeDocument/2006/relationships/oleObject" Target="../embeddings/oleObject1365.bin"/><Relationship Id="rId38" Type="http://schemas.openxmlformats.org/officeDocument/2006/relationships/image" Target="../media/image1.wmf"/><Relationship Id="rId46" Type="http://schemas.openxmlformats.org/officeDocument/2006/relationships/image" Target="../media/image109.wmf"/><Relationship Id="rId59" Type="http://schemas.openxmlformats.org/officeDocument/2006/relationships/slide" Target="slide46.xml"/><Relationship Id="rId67" Type="http://schemas.openxmlformats.org/officeDocument/2006/relationships/slide" Target="slide32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136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376.bin"/><Relationship Id="rId75" Type="http://schemas.openxmlformats.org/officeDocument/2006/relationships/image" Target="../media/image182.wmf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35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359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1373.bin"/><Relationship Id="rId57" Type="http://schemas.openxmlformats.org/officeDocument/2006/relationships/slide" Target="slide44.xml"/><Relationship Id="rId10" Type="http://schemas.openxmlformats.org/officeDocument/2006/relationships/oleObject" Target="../embeddings/oleObject1352.bin"/><Relationship Id="rId31" Type="http://schemas.openxmlformats.org/officeDocument/2006/relationships/oleObject" Target="../embeddings/oleObject1364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9.wmf"/><Relationship Id="rId4" Type="http://schemas.openxmlformats.org/officeDocument/2006/relationships/oleObject" Target="../embeddings/oleObject134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356.bin"/><Relationship Id="rId39" Type="http://schemas.openxmlformats.org/officeDocument/2006/relationships/oleObject" Target="../embeddings/oleObject1368.bin"/><Relationship Id="rId34" Type="http://schemas.openxmlformats.org/officeDocument/2006/relationships/image" Target="../media/image4.wmf"/><Relationship Id="rId50" Type="http://schemas.openxmlformats.org/officeDocument/2006/relationships/image" Target="../media/image111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wmf"/><Relationship Id="rId21" Type="http://schemas.openxmlformats.org/officeDocument/2006/relationships/oleObject" Target="../embeddings/oleObject1388.bin"/><Relationship Id="rId42" Type="http://schemas.openxmlformats.org/officeDocument/2006/relationships/image" Target="../media/image116.wmf"/><Relationship Id="rId47" Type="http://schemas.openxmlformats.org/officeDocument/2006/relationships/oleObject" Target="../embeddings/oleObject1402.bin"/><Relationship Id="rId63" Type="http://schemas.openxmlformats.org/officeDocument/2006/relationships/slide" Target="slide50.xml"/><Relationship Id="rId68" Type="http://schemas.openxmlformats.org/officeDocument/2006/relationships/oleObject" Target="../embeddings/oleObject140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85.bin"/><Relationship Id="rId29" Type="http://schemas.openxmlformats.org/officeDocument/2006/relationships/oleObject" Target="../embeddings/oleObject1393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390.bin"/><Relationship Id="rId32" Type="http://schemas.openxmlformats.org/officeDocument/2006/relationships/image" Target="../media/image25.wmf"/><Relationship Id="rId37" Type="http://schemas.openxmlformats.org/officeDocument/2006/relationships/oleObject" Target="../embeddings/oleObject1397.bin"/><Relationship Id="rId40" Type="http://schemas.openxmlformats.org/officeDocument/2006/relationships/image" Target="../media/image1.wmf"/><Relationship Id="rId45" Type="http://schemas.openxmlformats.org/officeDocument/2006/relationships/oleObject" Target="../embeddings/oleObject140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19.xml"/><Relationship Id="rId74" Type="http://schemas.openxmlformats.org/officeDocument/2006/relationships/oleObject" Target="../embeddings/oleObject1408.bin"/><Relationship Id="rId5" Type="http://schemas.openxmlformats.org/officeDocument/2006/relationships/image" Target="../media/image113.wmf"/><Relationship Id="rId61" Type="http://schemas.openxmlformats.org/officeDocument/2006/relationships/slide" Target="slide48.xml"/><Relationship Id="rId19" Type="http://schemas.openxmlformats.org/officeDocument/2006/relationships/oleObject" Target="../embeddings/oleObject1387.bin"/><Relationship Id="rId14" Type="http://schemas.openxmlformats.org/officeDocument/2006/relationships/oleObject" Target="../embeddings/oleObject1384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392.bin"/><Relationship Id="rId30" Type="http://schemas.openxmlformats.org/officeDocument/2006/relationships/image" Target="../media/image24.wmf"/><Relationship Id="rId35" Type="http://schemas.openxmlformats.org/officeDocument/2006/relationships/oleObject" Target="../embeddings/oleObject1396.bin"/><Relationship Id="rId43" Type="http://schemas.openxmlformats.org/officeDocument/2006/relationships/oleObject" Target="../embeddings/oleObject1400.bin"/><Relationship Id="rId48" Type="http://schemas.openxmlformats.org/officeDocument/2006/relationships/image" Target="../media/image118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381.bin"/><Relationship Id="rId51" Type="http://schemas.openxmlformats.org/officeDocument/2006/relationships/oleObject" Target="../embeddings/oleObject1404.bin"/><Relationship Id="rId72" Type="http://schemas.openxmlformats.org/officeDocument/2006/relationships/oleObject" Target="../embeddings/oleObject1407.bin"/><Relationship Id="rId3" Type="http://schemas.openxmlformats.org/officeDocument/2006/relationships/notesSlide" Target="../notesSlides/notesSlide57.xml"/><Relationship Id="rId12" Type="http://schemas.openxmlformats.org/officeDocument/2006/relationships/oleObject" Target="../embeddings/oleObject138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391.bin"/><Relationship Id="rId33" Type="http://schemas.openxmlformats.org/officeDocument/2006/relationships/oleObject" Target="../embeddings/oleObject1395.bin"/><Relationship Id="rId38" Type="http://schemas.openxmlformats.org/officeDocument/2006/relationships/image" Target="../media/image5.wmf"/><Relationship Id="rId46" Type="http://schemas.openxmlformats.org/officeDocument/2006/relationships/image" Target="../media/image102.wmf"/><Relationship Id="rId59" Type="http://schemas.openxmlformats.org/officeDocument/2006/relationships/slide" Target="slide46.xml"/><Relationship Id="rId67" Type="http://schemas.openxmlformats.org/officeDocument/2006/relationships/slide" Target="slide33.xml"/><Relationship Id="rId20" Type="http://schemas.openxmlformats.org/officeDocument/2006/relationships/image" Target="../media/image114.wmf"/><Relationship Id="rId41" Type="http://schemas.openxmlformats.org/officeDocument/2006/relationships/oleObject" Target="../embeddings/oleObject139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406.bin"/><Relationship Id="rId75" Type="http://schemas.openxmlformats.org/officeDocument/2006/relationships/image" Target="../media/image183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38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389.bin"/><Relationship Id="rId28" Type="http://schemas.openxmlformats.org/officeDocument/2006/relationships/image" Target="../media/image23.wmf"/><Relationship Id="rId36" Type="http://schemas.openxmlformats.org/officeDocument/2006/relationships/image" Target="../media/image4.wmf"/><Relationship Id="rId49" Type="http://schemas.openxmlformats.org/officeDocument/2006/relationships/oleObject" Target="../embeddings/oleObject1403.bin"/><Relationship Id="rId57" Type="http://schemas.openxmlformats.org/officeDocument/2006/relationships/slide" Target="slide44.xml"/><Relationship Id="rId10" Type="http://schemas.openxmlformats.org/officeDocument/2006/relationships/oleObject" Target="../embeddings/oleObject1382.bin"/><Relationship Id="rId31" Type="http://schemas.openxmlformats.org/officeDocument/2006/relationships/oleObject" Target="../embeddings/oleObject1394.bin"/><Relationship Id="rId44" Type="http://schemas.openxmlformats.org/officeDocument/2006/relationships/image" Target="../media/image117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79.wmf"/><Relationship Id="rId4" Type="http://schemas.openxmlformats.org/officeDocument/2006/relationships/oleObject" Target="../embeddings/oleObject137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386.bin"/><Relationship Id="rId39" Type="http://schemas.openxmlformats.org/officeDocument/2006/relationships/oleObject" Target="../embeddings/oleObject1398.bin"/><Relationship Id="rId34" Type="http://schemas.openxmlformats.org/officeDocument/2006/relationships/image" Target="../media/image3.wmf"/><Relationship Id="rId50" Type="http://schemas.openxmlformats.org/officeDocument/2006/relationships/image" Target="../media/image16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421.bin"/><Relationship Id="rId21" Type="http://schemas.openxmlformats.org/officeDocument/2006/relationships/oleObject" Target="../embeddings/oleObject1418.bin"/><Relationship Id="rId42" Type="http://schemas.openxmlformats.org/officeDocument/2006/relationships/image" Target="../media/image1.wmf"/><Relationship Id="rId47" Type="http://schemas.openxmlformats.org/officeDocument/2006/relationships/slide" Target="slide40.xml"/><Relationship Id="rId63" Type="http://schemas.openxmlformats.org/officeDocument/2006/relationships/image" Target="../media/image181.wmf"/><Relationship Id="rId68" Type="http://schemas.openxmlformats.org/officeDocument/2006/relationships/oleObject" Target="../embeddings/oleObject143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15.bin"/><Relationship Id="rId29" Type="http://schemas.openxmlformats.org/officeDocument/2006/relationships/oleObject" Target="../embeddings/oleObject1423.bin"/><Relationship Id="rId11" Type="http://schemas.openxmlformats.org/officeDocument/2006/relationships/image" Target="../media/image14.wmf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427.bin"/><Relationship Id="rId40" Type="http://schemas.openxmlformats.org/officeDocument/2006/relationships/image" Target="../media/image5.wmf"/><Relationship Id="rId45" Type="http://schemas.openxmlformats.org/officeDocument/2006/relationships/oleObject" Target="../embeddings/oleObject1431.bin"/><Relationship Id="rId53" Type="http://schemas.openxmlformats.org/officeDocument/2006/relationships/slide" Target="slide46.xml"/><Relationship Id="rId58" Type="http://schemas.openxmlformats.org/officeDocument/2006/relationships/slide" Target="slide51.xml"/><Relationship Id="rId66" Type="http://schemas.openxmlformats.org/officeDocument/2006/relationships/oleObject" Target="../embeddings/oleObject1434.bin"/><Relationship Id="rId74" Type="http://schemas.openxmlformats.org/officeDocument/2006/relationships/oleObject" Target="../embeddings/oleObject1438.bin"/><Relationship Id="rId5" Type="http://schemas.openxmlformats.org/officeDocument/2006/relationships/image" Target="../media/image11.wmf"/><Relationship Id="rId61" Type="http://schemas.openxmlformats.org/officeDocument/2006/relationships/slide" Target="slide34.xml"/><Relationship Id="rId19" Type="http://schemas.openxmlformats.org/officeDocument/2006/relationships/oleObject" Target="../embeddings/oleObject1417.bin"/><Relationship Id="rId14" Type="http://schemas.openxmlformats.org/officeDocument/2006/relationships/oleObject" Target="../embeddings/oleObject1414.bin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422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426.bin"/><Relationship Id="rId43" Type="http://schemas.openxmlformats.org/officeDocument/2006/relationships/oleObject" Target="../embeddings/oleObject1430.bin"/><Relationship Id="rId48" Type="http://schemas.openxmlformats.org/officeDocument/2006/relationships/slide" Target="slide41.xml"/><Relationship Id="rId56" Type="http://schemas.openxmlformats.org/officeDocument/2006/relationships/slide" Target="slide49.xml"/><Relationship Id="rId64" Type="http://schemas.openxmlformats.org/officeDocument/2006/relationships/oleObject" Target="../embeddings/oleObject1433.bin"/><Relationship Id="rId69" Type="http://schemas.openxmlformats.org/officeDocument/2006/relationships/image" Target="../media/image184.wmf"/><Relationship Id="rId8" Type="http://schemas.openxmlformats.org/officeDocument/2006/relationships/oleObject" Target="../embeddings/oleObject1411.bin"/><Relationship Id="rId51" Type="http://schemas.openxmlformats.org/officeDocument/2006/relationships/slide" Target="slide44.xml"/><Relationship Id="rId72" Type="http://schemas.openxmlformats.org/officeDocument/2006/relationships/oleObject" Target="../embeddings/oleObject1437.bin"/><Relationship Id="rId3" Type="http://schemas.openxmlformats.org/officeDocument/2006/relationships/notesSlide" Target="../notesSlides/notesSlide58.xml"/><Relationship Id="rId12" Type="http://schemas.openxmlformats.org/officeDocument/2006/relationships/oleObject" Target="../embeddings/oleObject1413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420.bin"/><Relationship Id="rId33" Type="http://schemas.openxmlformats.org/officeDocument/2006/relationships/oleObject" Target="../embeddings/oleObject1425.bin"/><Relationship Id="rId38" Type="http://schemas.openxmlformats.org/officeDocument/2006/relationships/image" Target="../media/image4.wmf"/><Relationship Id="rId46" Type="http://schemas.openxmlformats.org/officeDocument/2006/relationships/image" Target="../media/image31.wmf"/><Relationship Id="rId59" Type="http://schemas.openxmlformats.org/officeDocument/2006/relationships/slide" Target="slide39.xml"/><Relationship Id="rId67" Type="http://schemas.openxmlformats.org/officeDocument/2006/relationships/image" Target="../media/image179.wmf"/><Relationship Id="rId20" Type="http://schemas.openxmlformats.org/officeDocument/2006/relationships/image" Target="../media/image18.wmf"/><Relationship Id="rId41" Type="http://schemas.openxmlformats.org/officeDocument/2006/relationships/oleObject" Target="../embeddings/oleObject1429.bin"/><Relationship Id="rId54" Type="http://schemas.openxmlformats.org/officeDocument/2006/relationships/slide" Target="slide47.xml"/><Relationship Id="rId62" Type="http://schemas.openxmlformats.org/officeDocument/2006/relationships/oleObject" Target="../embeddings/oleObject1432.bin"/><Relationship Id="rId70" Type="http://schemas.openxmlformats.org/officeDocument/2006/relationships/oleObject" Target="../embeddings/oleObject1436.bin"/><Relationship Id="rId75" Type="http://schemas.openxmlformats.org/officeDocument/2006/relationships/image" Target="../media/image125.wmf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410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419.bin"/><Relationship Id="rId28" Type="http://schemas.openxmlformats.org/officeDocument/2006/relationships/image" Target="../media/image121.wmf"/><Relationship Id="rId36" Type="http://schemas.openxmlformats.org/officeDocument/2006/relationships/image" Target="../media/image3.wmf"/><Relationship Id="rId49" Type="http://schemas.openxmlformats.org/officeDocument/2006/relationships/slide" Target="slide42.xml"/><Relationship Id="rId57" Type="http://schemas.openxmlformats.org/officeDocument/2006/relationships/slide" Target="slide50.xml"/><Relationship Id="rId10" Type="http://schemas.openxmlformats.org/officeDocument/2006/relationships/oleObject" Target="../embeddings/oleObject1412.bin"/><Relationship Id="rId31" Type="http://schemas.openxmlformats.org/officeDocument/2006/relationships/oleObject" Target="../embeddings/oleObject1424.bin"/><Relationship Id="rId44" Type="http://schemas.openxmlformats.org/officeDocument/2006/relationships/image" Target="../media/image124.wmf"/><Relationship Id="rId52" Type="http://schemas.openxmlformats.org/officeDocument/2006/relationships/slide" Target="slide45.xml"/><Relationship Id="rId60" Type="http://schemas.openxmlformats.org/officeDocument/2006/relationships/slide" Target="slide20.xml"/><Relationship Id="rId65" Type="http://schemas.openxmlformats.org/officeDocument/2006/relationships/image" Target="../media/image175.wmf"/><Relationship Id="rId73" Type="http://schemas.openxmlformats.org/officeDocument/2006/relationships/image" Target="../media/image123.wmf"/><Relationship Id="rId4" Type="http://schemas.openxmlformats.org/officeDocument/2006/relationships/oleObject" Target="../embeddings/oleObject1409.bin"/><Relationship Id="rId9" Type="http://schemas.openxmlformats.org/officeDocument/2006/relationships/image" Target="../media/image13.wmf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416.bin"/><Relationship Id="rId39" Type="http://schemas.openxmlformats.org/officeDocument/2006/relationships/oleObject" Target="../embeddings/oleObject1428.bin"/><Relationship Id="rId34" Type="http://schemas.openxmlformats.org/officeDocument/2006/relationships/image" Target="../media/image25.wmf"/><Relationship Id="rId50" Type="http://schemas.openxmlformats.org/officeDocument/2006/relationships/slide" Target="slide43.xml"/><Relationship Id="rId55" Type="http://schemas.openxmlformats.org/officeDocument/2006/relationships/slide" Target="slide48.xml"/><Relationship Id="rId7" Type="http://schemas.openxmlformats.org/officeDocument/2006/relationships/image" Target="../media/image12.wmf"/><Relationship Id="rId71" Type="http://schemas.openxmlformats.org/officeDocument/2006/relationships/image" Target="../media/image122.wmf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448.bin"/><Relationship Id="rId42" Type="http://schemas.openxmlformats.org/officeDocument/2006/relationships/image" Target="../media/image4.wmf"/><Relationship Id="rId47" Type="http://schemas.openxmlformats.org/officeDocument/2006/relationships/oleObject" Target="../embeddings/oleObject1462.bin"/><Relationship Id="rId63" Type="http://schemas.openxmlformats.org/officeDocument/2006/relationships/slide" Target="slide50.xml"/><Relationship Id="rId68" Type="http://schemas.openxmlformats.org/officeDocument/2006/relationships/oleObject" Target="../embeddings/oleObject146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45.bin"/><Relationship Id="rId29" Type="http://schemas.openxmlformats.org/officeDocument/2006/relationships/oleObject" Target="../embeddings/oleObject1453.bin"/><Relationship Id="rId11" Type="http://schemas.openxmlformats.org/officeDocument/2006/relationships/image" Target="../media/image13.wmf"/><Relationship Id="rId24" Type="http://schemas.openxmlformats.org/officeDocument/2006/relationships/image" Target="../media/image19.wmf"/><Relationship Id="rId32" Type="http://schemas.openxmlformats.org/officeDocument/2006/relationships/image" Target="../media/image30.wmf"/><Relationship Id="rId37" Type="http://schemas.openxmlformats.org/officeDocument/2006/relationships/oleObject" Target="../embeddings/oleObject1457.bin"/><Relationship Id="rId40" Type="http://schemas.openxmlformats.org/officeDocument/2006/relationships/image" Target="../media/image3.wmf"/><Relationship Id="rId45" Type="http://schemas.openxmlformats.org/officeDocument/2006/relationships/oleObject" Target="../embeddings/oleObject146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21.xml"/><Relationship Id="rId74" Type="http://schemas.openxmlformats.org/officeDocument/2006/relationships/oleObject" Target="../embeddings/oleObject1468.bin"/><Relationship Id="rId5" Type="http://schemas.openxmlformats.org/officeDocument/2006/relationships/image" Target="../media/image9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444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451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456.bin"/><Relationship Id="rId43" Type="http://schemas.openxmlformats.org/officeDocument/2006/relationships/oleObject" Target="../embeddings/oleObject1460.bin"/><Relationship Id="rId48" Type="http://schemas.openxmlformats.org/officeDocument/2006/relationships/image" Target="../media/image26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441.bin"/><Relationship Id="rId51" Type="http://schemas.openxmlformats.org/officeDocument/2006/relationships/oleObject" Target="../embeddings/oleObject1464.bin"/><Relationship Id="rId72" Type="http://schemas.openxmlformats.org/officeDocument/2006/relationships/oleObject" Target="../embeddings/oleObject1467.bin"/><Relationship Id="rId3" Type="http://schemas.openxmlformats.org/officeDocument/2006/relationships/notesSlide" Target="../notesSlides/notesSlide59.xml"/><Relationship Id="rId12" Type="http://schemas.openxmlformats.org/officeDocument/2006/relationships/oleObject" Target="../embeddings/oleObject1443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450.bin"/><Relationship Id="rId33" Type="http://schemas.openxmlformats.org/officeDocument/2006/relationships/oleObject" Target="../embeddings/oleObject1455.bin"/><Relationship Id="rId38" Type="http://schemas.openxmlformats.org/officeDocument/2006/relationships/image" Target="../media/image25.wmf"/><Relationship Id="rId46" Type="http://schemas.openxmlformats.org/officeDocument/2006/relationships/image" Target="../media/image1.wmf"/><Relationship Id="rId59" Type="http://schemas.openxmlformats.org/officeDocument/2006/relationships/slide" Target="slide46.xml"/><Relationship Id="rId67" Type="http://schemas.openxmlformats.org/officeDocument/2006/relationships/slide" Target="slide35.xml"/><Relationship Id="rId20" Type="http://schemas.openxmlformats.org/officeDocument/2006/relationships/oleObject" Target="../embeddings/oleObject1447.bin"/><Relationship Id="rId41" Type="http://schemas.openxmlformats.org/officeDocument/2006/relationships/oleObject" Target="../embeddings/oleObject145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466.bin"/><Relationship Id="rId75" Type="http://schemas.openxmlformats.org/officeDocument/2006/relationships/image" Target="../media/image186.wmf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44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449.bin"/><Relationship Id="rId28" Type="http://schemas.openxmlformats.org/officeDocument/2006/relationships/oleObject" Target="../embeddings/oleObject1452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1463.bin"/><Relationship Id="rId57" Type="http://schemas.openxmlformats.org/officeDocument/2006/relationships/slide" Target="slide44.xml"/><Relationship Id="rId10" Type="http://schemas.openxmlformats.org/officeDocument/2006/relationships/oleObject" Target="../embeddings/oleObject1442.bin"/><Relationship Id="rId31" Type="http://schemas.openxmlformats.org/officeDocument/2006/relationships/oleObject" Target="../embeddings/oleObject1454.bin"/><Relationship Id="rId44" Type="http://schemas.openxmlformats.org/officeDocument/2006/relationships/image" Target="../media/image5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85.wmf"/><Relationship Id="rId4" Type="http://schemas.openxmlformats.org/officeDocument/2006/relationships/oleObject" Target="../embeddings/oleObject143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446.bin"/><Relationship Id="rId39" Type="http://schemas.openxmlformats.org/officeDocument/2006/relationships/oleObject" Target="../embeddings/oleObject1458.bin"/><Relationship Id="rId34" Type="http://schemas.openxmlformats.org/officeDocument/2006/relationships/image" Target="../media/image23.wmf"/><Relationship Id="rId50" Type="http://schemas.openxmlformats.org/officeDocument/2006/relationships/image" Target="../media/image27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478.bin"/><Relationship Id="rId42" Type="http://schemas.openxmlformats.org/officeDocument/2006/relationships/image" Target="../media/image5.wmf"/><Relationship Id="rId47" Type="http://schemas.openxmlformats.org/officeDocument/2006/relationships/oleObject" Target="../embeddings/oleObject1492.bin"/><Relationship Id="rId63" Type="http://schemas.openxmlformats.org/officeDocument/2006/relationships/slide" Target="slide50.xml"/><Relationship Id="rId68" Type="http://schemas.openxmlformats.org/officeDocument/2006/relationships/oleObject" Target="../embeddings/oleObject149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75.bin"/><Relationship Id="rId29" Type="http://schemas.openxmlformats.org/officeDocument/2006/relationships/oleObject" Target="../embeddings/oleObject1483.bin"/><Relationship Id="rId11" Type="http://schemas.openxmlformats.org/officeDocument/2006/relationships/image" Target="../media/image13.wmf"/><Relationship Id="rId24" Type="http://schemas.openxmlformats.org/officeDocument/2006/relationships/image" Target="../media/image129.wmf"/><Relationship Id="rId32" Type="http://schemas.openxmlformats.org/officeDocument/2006/relationships/image" Target="../media/image130.wmf"/><Relationship Id="rId37" Type="http://schemas.openxmlformats.org/officeDocument/2006/relationships/oleObject" Target="../embeddings/oleObject1487.bin"/><Relationship Id="rId40" Type="http://schemas.openxmlformats.org/officeDocument/2006/relationships/image" Target="../media/image4.wmf"/><Relationship Id="rId45" Type="http://schemas.openxmlformats.org/officeDocument/2006/relationships/oleObject" Target="../embeddings/oleObject1491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22.xml"/><Relationship Id="rId74" Type="http://schemas.openxmlformats.org/officeDocument/2006/relationships/oleObject" Target="../embeddings/oleObject1498.bin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474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481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486.bin"/><Relationship Id="rId43" Type="http://schemas.openxmlformats.org/officeDocument/2006/relationships/oleObject" Target="../embeddings/oleObject1490.bin"/><Relationship Id="rId48" Type="http://schemas.openxmlformats.org/officeDocument/2006/relationships/image" Target="../media/image31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471.bin"/><Relationship Id="rId51" Type="http://schemas.openxmlformats.org/officeDocument/2006/relationships/oleObject" Target="../embeddings/oleObject1494.bin"/><Relationship Id="rId72" Type="http://schemas.openxmlformats.org/officeDocument/2006/relationships/oleObject" Target="../embeddings/oleObject1497.bin"/><Relationship Id="rId3" Type="http://schemas.openxmlformats.org/officeDocument/2006/relationships/notesSlide" Target="../notesSlides/notesSlide60.xml"/><Relationship Id="rId12" Type="http://schemas.openxmlformats.org/officeDocument/2006/relationships/oleObject" Target="../embeddings/oleObject1473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480.bin"/><Relationship Id="rId33" Type="http://schemas.openxmlformats.org/officeDocument/2006/relationships/oleObject" Target="../embeddings/oleObject1485.bin"/><Relationship Id="rId38" Type="http://schemas.openxmlformats.org/officeDocument/2006/relationships/image" Target="../media/image3.wmf"/><Relationship Id="rId46" Type="http://schemas.openxmlformats.org/officeDocument/2006/relationships/image" Target="../media/image27.wmf"/><Relationship Id="rId59" Type="http://schemas.openxmlformats.org/officeDocument/2006/relationships/slide" Target="slide46.xml"/><Relationship Id="rId67" Type="http://schemas.openxmlformats.org/officeDocument/2006/relationships/slide" Target="slide36.xml"/><Relationship Id="rId20" Type="http://schemas.openxmlformats.org/officeDocument/2006/relationships/oleObject" Target="../embeddings/oleObject1477.bin"/><Relationship Id="rId41" Type="http://schemas.openxmlformats.org/officeDocument/2006/relationships/oleObject" Target="../embeddings/oleObject1489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496.bin"/><Relationship Id="rId75" Type="http://schemas.openxmlformats.org/officeDocument/2006/relationships/image" Target="../media/image188.wmf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47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479.bin"/><Relationship Id="rId28" Type="http://schemas.openxmlformats.org/officeDocument/2006/relationships/oleObject" Target="../embeddings/oleObject1482.bin"/><Relationship Id="rId36" Type="http://schemas.openxmlformats.org/officeDocument/2006/relationships/image" Target="../media/image25.wmf"/><Relationship Id="rId49" Type="http://schemas.openxmlformats.org/officeDocument/2006/relationships/oleObject" Target="../embeddings/oleObject1493.bin"/><Relationship Id="rId57" Type="http://schemas.openxmlformats.org/officeDocument/2006/relationships/slide" Target="slide44.xml"/><Relationship Id="rId10" Type="http://schemas.openxmlformats.org/officeDocument/2006/relationships/oleObject" Target="../embeddings/oleObject1472.bin"/><Relationship Id="rId31" Type="http://schemas.openxmlformats.org/officeDocument/2006/relationships/oleObject" Target="../embeddings/oleObject1484.bin"/><Relationship Id="rId44" Type="http://schemas.openxmlformats.org/officeDocument/2006/relationships/image" Target="../media/image1.wmf"/><Relationship Id="rId52" Type="http://schemas.openxmlformats.org/officeDocument/2006/relationships/image" Target="../media/image83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87.wmf"/><Relationship Id="rId4" Type="http://schemas.openxmlformats.org/officeDocument/2006/relationships/oleObject" Target="../embeddings/oleObject146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476.bin"/><Relationship Id="rId39" Type="http://schemas.openxmlformats.org/officeDocument/2006/relationships/oleObject" Target="../embeddings/oleObject1488.bin"/><Relationship Id="rId34" Type="http://schemas.openxmlformats.org/officeDocument/2006/relationships/image" Target="../media/image24.wmf"/><Relationship Id="rId50" Type="http://schemas.openxmlformats.org/officeDocument/2006/relationships/image" Target="../media/image131.wmf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511.bin"/><Relationship Id="rId21" Type="http://schemas.openxmlformats.org/officeDocument/2006/relationships/oleObject" Target="../embeddings/oleObject1508.bin"/><Relationship Id="rId42" Type="http://schemas.openxmlformats.org/officeDocument/2006/relationships/oleObject" Target="../embeddings/oleObject1519.bin"/><Relationship Id="rId47" Type="http://schemas.openxmlformats.org/officeDocument/2006/relationships/image" Target="../media/image83.wmf"/><Relationship Id="rId63" Type="http://schemas.openxmlformats.org/officeDocument/2006/relationships/slide" Target="slide50.xml"/><Relationship Id="rId68" Type="http://schemas.openxmlformats.org/officeDocument/2006/relationships/oleObject" Target="../embeddings/oleObject152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05.bin"/><Relationship Id="rId29" Type="http://schemas.openxmlformats.org/officeDocument/2006/relationships/image" Target="../media/image2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510.bin"/><Relationship Id="rId32" Type="http://schemas.openxmlformats.org/officeDocument/2006/relationships/oleObject" Target="../embeddings/oleObject1514.bin"/><Relationship Id="rId37" Type="http://schemas.openxmlformats.org/officeDocument/2006/relationships/image" Target="../media/image5.wmf"/><Relationship Id="rId40" Type="http://schemas.openxmlformats.org/officeDocument/2006/relationships/oleObject" Target="../embeddings/oleObject1518.bin"/><Relationship Id="rId45" Type="http://schemas.openxmlformats.org/officeDocument/2006/relationships/image" Target="../media/image136.wmf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slide" Target="slide23.xml"/><Relationship Id="rId74" Type="http://schemas.openxmlformats.org/officeDocument/2006/relationships/oleObject" Target="../embeddings/oleObject1528.bin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504.bin"/><Relationship Id="rId22" Type="http://schemas.openxmlformats.org/officeDocument/2006/relationships/image" Target="../media/image18.wmf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1513.bin"/><Relationship Id="rId35" Type="http://schemas.openxmlformats.org/officeDocument/2006/relationships/image" Target="../media/image4.wmf"/><Relationship Id="rId43" Type="http://schemas.openxmlformats.org/officeDocument/2006/relationships/image" Target="../media/image31.wmf"/><Relationship Id="rId48" Type="http://schemas.openxmlformats.org/officeDocument/2006/relationships/oleObject" Target="../embeddings/oleObject1522.bin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69" Type="http://schemas.openxmlformats.org/officeDocument/2006/relationships/image" Target="../media/image181.wmf"/><Relationship Id="rId8" Type="http://schemas.openxmlformats.org/officeDocument/2006/relationships/oleObject" Target="../embeddings/oleObject1501.bin"/><Relationship Id="rId51" Type="http://schemas.openxmlformats.org/officeDocument/2006/relationships/image" Target="../media/image20.wmf"/><Relationship Id="rId72" Type="http://schemas.openxmlformats.org/officeDocument/2006/relationships/oleObject" Target="../embeddings/oleObject1527.bin"/><Relationship Id="rId3" Type="http://schemas.openxmlformats.org/officeDocument/2006/relationships/notesSlide" Target="../notesSlides/notesSlide61.xml"/><Relationship Id="rId12" Type="http://schemas.openxmlformats.org/officeDocument/2006/relationships/oleObject" Target="../embeddings/oleObject1503.bin"/><Relationship Id="rId17" Type="http://schemas.openxmlformats.org/officeDocument/2006/relationships/image" Target="../media/image16.wmf"/><Relationship Id="rId25" Type="http://schemas.openxmlformats.org/officeDocument/2006/relationships/image" Target="../media/image133.wmf"/><Relationship Id="rId33" Type="http://schemas.openxmlformats.org/officeDocument/2006/relationships/image" Target="../media/image3.wmf"/><Relationship Id="rId38" Type="http://schemas.openxmlformats.org/officeDocument/2006/relationships/oleObject" Target="../embeddings/oleObject1517.bin"/><Relationship Id="rId46" Type="http://schemas.openxmlformats.org/officeDocument/2006/relationships/oleObject" Target="../embeddings/oleObject1521.bin"/><Relationship Id="rId59" Type="http://schemas.openxmlformats.org/officeDocument/2006/relationships/slide" Target="slide46.xml"/><Relationship Id="rId67" Type="http://schemas.openxmlformats.org/officeDocument/2006/relationships/slide" Target="slide37.xml"/><Relationship Id="rId20" Type="http://schemas.openxmlformats.org/officeDocument/2006/relationships/oleObject" Target="../embeddings/oleObject1507.bin"/><Relationship Id="rId41" Type="http://schemas.openxmlformats.org/officeDocument/2006/relationships/image" Target="../media/image135.wmf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70" Type="http://schemas.openxmlformats.org/officeDocument/2006/relationships/oleObject" Target="../embeddings/oleObject1526.bin"/><Relationship Id="rId75" Type="http://schemas.openxmlformats.org/officeDocument/2006/relationships/image" Target="../media/image188.wmf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500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509.bin"/><Relationship Id="rId28" Type="http://schemas.openxmlformats.org/officeDocument/2006/relationships/oleObject" Target="../embeddings/oleObject1512.bin"/><Relationship Id="rId36" Type="http://schemas.openxmlformats.org/officeDocument/2006/relationships/oleObject" Target="../embeddings/oleObject1516.bin"/><Relationship Id="rId49" Type="http://schemas.openxmlformats.org/officeDocument/2006/relationships/image" Target="../media/image137.wmf"/><Relationship Id="rId57" Type="http://schemas.openxmlformats.org/officeDocument/2006/relationships/slide" Target="slide44.xml"/><Relationship Id="rId10" Type="http://schemas.openxmlformats.org/officeDocument/2006/relationships/oleObject" Target="../embeddings/oleObject1502.bin"/><Relationship Id="rId31" Type="http://schemas.openxmlformats.org/officeDocument/2006/relationships/image" Target="../media/image25.wmf"/><Relationship Id="rId44" Type="http://schemas.openxmlformats.org/officeDocument/2006/relationships/oleObject" Target="../embeddings/oleObject1520.bin"/><Relationship Id="rId52" Type="http://schemas.openxmlformats.org/officeDocument/2006/relationships/oleObject" Target="../embeddings/oleObject1524.bin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73" Type="http://schemas.openxmlformats.org/officeDocument/2006/relationships/image" Target="../media/image189.wmf"/><Relationship Id="rId4" Type="http://schemas.openxmlformats.org/officeDocument/2006/relationships/oleObject" Target="../embeddings/oleObject1499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506.bin"/><Relationship Id="rId39" Type="http://schemas.openxmlformats.org/officeDocument/2006/relationships/image" Target="../media/image1.wmf"/><Relationship Id="rId34" Type="http://schemas.openxmlformats.org/officeDocument/2006/relationships/oleObject" Target="../embeddings/oleObject1515.bin"/><Relationship Id="rId50" Type="http://schemas.openxmlformats.org/officeDocument/2006/relationships/oleObject" Target="../embeddings/oleObject1523.bin"/><Relationship Id="rId55" Type="http://schemas.openxmlformats.org/officeDocument/2006/relationships/slide" Target="slide42.xml"/><Relationship Id="rId7" Type="http://schemas.openxmlformats.org/officeDocument/2006/relationships/image" Target="../media/image11.wmf"/><Relationship Id="rId71" Type="http://schemas.openxmlformats.org/officeDocument/2006/relationships/image" Target="../media/image175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wmf"/><Relationship Id="rId18" Type="http://schemas.openxmlformats.org/officeDocument/2006/relationships/oleObject" Target="../embeddings/oleObject21.bin"/><Relationship Id="rId26" Type="http://schemas.openxmlformats.org/officeDocument/2006/relationships/image" Target="../media/image19.wmf"/><Relationship Id="rId39" Type="http://schemas.openxmlformats.org/officeDocument/2006/relationships/oleObject" Target="../embeddings/oleObject33.bin"/><Relationship Id="rId21" Type="http://schemas.openxmlformats.org/officeDocument/2006/relationships/image" Target="../media/image17.wmf"/><Relationship Id="rId34" Type="http://schemas.openxmlformats.org/officeDocument/2006/relationships/image" Target="../media/image22.wmf"/><Relationship Id="rId42" Type="http://schemas.openxmlformats.org/officeDocument/2006/relationships/image" Target="../media/image3.wmf"/><Relationship Id="rId47" Type="http://schemas.openxmlformats.org/officeDocument/2006/relationships/oleObject" Target="../embeddings/oleObject37.bin"/><Relationship Id="rId50" Type="http://schemas.openxmlformats.org/officeDocument/2006/relationships/image" Target="../media/image27.wmf"/><Relationship Id="rId55" Type="http://schemas.openxmlformats.org/officeDocument/2006/relationships/oleObject" Target="../embeddings/oleObject4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9" Type="http://schemas.openxmlformats.org/officeDocument/2006/relationships/oleObject" Target="../embeddings/oleObject27.bin"/><Relationship Id="rId11" Type="http://schemas.openxmlformats.org/officeDocument/2006/relationships/image" Target="../media/image12.wmf"/><Relationship Id="rId24" Type="http://schemas.openxmlformats.org/officeDocument/2006/relationships/image" Target="../media/image18.wmf"/><Relationship Id="rId32" Type="http://schemas.openxmlformats.org/officeDocument/2006/relationships/image" Target="../media/image21.wmf"/><Relationship Id="rId37" Type="http://schemas.openxmlformats.org/officeDocument/2006/relationships/oleObject" Target="../embeddings/oleObject32.bin"/><Relationship Id="rId40" Type="http://schemas.openxmlformats.org/officeDocument/2006/relationships/image" Target="../media/image25.wmf"/><Relationship Id="rId45" Type="http://schemas.openxmlformats.org/officeDocument/2006/relationships/oleObject" Target="../embeddings/oleObject36.bin"/><Relationship Id="rId53" Type="http://schemas.openxmlformats.org/officeDocument/2006/relationships/oleObject" Target="../embeddings/oleObject40.bin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16.wmf"/><Relationship Id="rId31" Type="http://schemas.openxmlformats.org/officeDocument/2006/relationships/oleObject" Target="../embeddings/oleObject29.bin"/><Relationship Id="rId44" Type="http://schemas.openxmlformats.org/officeDocument/2006/relationships/image" Target="../media/image4.wmf"/><Relationship Id="rId52" Type="http://schemas.openxmlformats.org/officeDocument/2006/relationships/oleObject" Target="../embeddings/oleObject39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Relationship Id="rId27" Type="http://schemas.openxmlformats.org/officeDocument/2006/relationships/oleObject" Target="../embeddings/oleObject26.bin"/><Relationship Id="rId30" Type="http://schemas.openxmlformats.org/officeDocument/2006/relationships/oleObject" Target="../embeddings/oleObject28.bin"/><Relationship Id="rId35" Type="http://schemas.openxmlformats.org/officeDocument/2006/relationships/oleObject" Target="../embeddings/oleObject31.bin"/><Relationship Id="rId43" Type="http://schemas.openxmlformats.org/officeDocument/2006/relationships/oleObject" Target="../embeddings/oleObject35.bin"/><Relationship Id="rId48" Type="http://schemas.openxmlformats.org/officeDocument/2006/relationships/image" Target="../media/image26.wmf"/><Relationship Id="rId56" Type="http://schemas.openxmlformats.org/officeDocument/2006/relationships/image" Target="../media/image1.wmf"/><Relationship Id="rId8" Type="http://schemas.openxmlformats.org/officeDocument/2006/relationships/oleObject" Target="../embeddings/oleObject16.bin"/><Relationship Id="rId51" Type="http://schemas.openxmlformats.org/officeDocument/2006/relationships/image" Target="../media/image29.png"/><Relationship Id="rId3" Type="http://schemas.openxmlformats.org/officeDocument/2006/relationships/notesSlide" Target="../notesSlides/notesSlide5.xml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15.wmf"/><Relationship Id="rId25" Type="http://schemas.openxmlformats.org/officeDocument/2006/relationships/oleObject" Target="../embeddings/oleObject25.bin"/><Relationship Id="rId33" Type="http://schemas.openxmlformats.org/officeDocument/2006/relationships/oleObject" Target="../embeddings/oleObject30.bin"/><Relationship Id="rId38" Type="http://schemas.openxmlformats.org/officeDocument/2006/relationships/image" Target="../media/image24.wmf"/><Relationship Id="rId46" Type="http://schemas.openxmlformats.org/officeDocument/2006/relationships/image" Target="../media/image5.wmf"/><Relationship Id="rId20" Type="http://schemas.openxmlformats.org/officeDocument/2006/relationships/oleObject" Target="../embeddings/oleObject22.bin"/><Relationship Id="rId41" Type="http://schemas.openxmlformats.org/officeDocument/2006/relationships/oleObject" Target="../embeddings/oleObject34.bin"/><Relationship Id="rId54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15" Type="http://schemas.openxmlformats.org/officeDocument/2006/relationships/image" Target="../media/image14.wmf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20.wmf"/><Relationship Id="rId36" Type="http://schemas.openxmlformats.org/officeDocument/2006/relationships/image" Target="../media/image23.wmf"/><Relationship Id="rId49" Type="http://schemas.openxmlformats.org/officeDocument/2006/relationships/oleObject" Target="../embeddings/oleObject38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6.bin"/><Relationship Id="rId18" Type="http://schemas.openxmlformats.org/officeDocument/2006/relationships/image" Target="../media/image16.wmf"/><Relationship Id="rId26" Type="http://schemas.openxmlformats.org/officeDocument/2006/relationships/oleObject" Target="../embeddings/oleObject53.bin"/><Relationship Id="rId39" Type="http://schemas.openxmlformats.org/officeDocument/2006/relationships/image" Target="../media/image25.wmf"/><Relationship Id="rId21" Type="http://schemas.openxmlformats.org/officeDocument/2006/relationships/oleObject" Target="../embeddings/oleObject50.bin"/><Relationship Id="rId34" Type="http://schemas.openxmlformats.org/officeDocument/2006/relationships/oleObject" Target="../embeddings/oleObject58.bin"/><Relationship Id="rId42" Type="http://schemas.openxmlformats.org/officeDocument/2006/relationships/oleObject" Target="../embeddings/oleObject62.bin"/><Relationship Id="rId47" Type="http://schemas.openxmlformats.org/officeDocument/2006/relationships/image" Target="../media/image1.wmf"/><Relationship Id="rId50" Type="http://schemas.openxmlformats.org/officeDocument/2006/relationships/oleObject" Target="../embeddings/oleObject66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9" Type="http://schemas.openxmlformats.org/officeDocument/2006/relationships/oleObject" Target="../embeddings/oleObject55.bin"/><Relationship Id="rId11" Type="http://schemas.openxmlformats.org/officeDocument/2006/relationships/oleObject" Target="../embeddings/oleObject45.bin"/><Relationship Id="rId24" Type="http://schemas.openxmlformats.org/officeDocument/2006/relationships/oleObject" Target="../embeddings/oleObject52.bin"/><Relationship Id="rId32" Type="http://schemas.openxmlformats.org/officeDocument/2006/relationships/oleObject" Target="../embeddings/oleObject57.bin"/><Relationship Id="rId37" Type="http://schemas.openxmlformats.org/officeDocument/2006/relationships/image" Target="../media/image24.wmf"/><Relationship Id="rId40" Type="http://schemas.openxmlformats.org/officeDocument/2006/relationships/oleObject" Target="../embeddings/oleObject61.bin"/><Relationship Id="rId45" Type="http://schemas.openxmlformats.org/officeDocument/2006/relationships/image" Target="../media/image5.wmf"/><Relationship Id="rId53" Type="http://schemas.openxmlformats.org/officeDocument/2006/relationships/image" Target="../media/image31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49.bin"/><Relationship Id="rId31" Type="http://schemas.openxmlformats.org/officeDocument/2006/relationships/image" Target="../media/image21.wmf"/><Relationship Id="rId44" Type="http://schemas.openxmlformats.org/officeDocument/2006/relationships/oleObject" Target="../embeddings/oleObject63.bin"/><Relationship Id="rId52" Type="http://schemas.openxmlformats.org/officeDocument/2006/relationships/oleObject" Target="../embeddings/oleObject67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4.wmf"/><Relationship Id="rId22" Type="http://schemas.openxmlformats.org/officeDocument/2006/relationships/oleObject" Target="../embeddings/oleObject51.bin"/><Relationship Id="rId27" Type="http://schemas.openxmlformats.org/officeDocument/2006/relationships/image" Target="../media/image20.wmf"/><Relationship Id="rId30" Type="http://schemas.openxmlformats.org/officeDocument/2006/relationships/oleObject" Target="../embeddings/oleObject56.bin"/><Relationship Id="rId35" Type="http://schemas.openxmlformats.org/officeDocument/2006/relationships/image" Target="../media/image23.wmf"/><Relationship Id="rId43" Type="http://schemas.openxmlformats.org/officeDocument/2006/relationships/image" Target="../media/image4.wmf"/><Relationship Id="rId48" Type="http://schemas.openxmlformats.org/officeDocument/2006/relationships/oleObject" Target="../embeddings/oleObject65.bin"/><Relationship Id="rId8" Type="http://schemas.openxmlformats.org/officeDocument/2006/relationships/image" Target="../media/image11.wmf"/><Relationship Id="rId51" Type="http://schemas.openxmlformats.org/officeDocument/2006/relationships/image" Target="../media/image27.wmf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48.bin"/><Relationship Id="rId25" Type="http://schemas.openxmlformats.org/officeDocument/2006/relationships/image" Target="../media/image19.wmf"/><Relationship Id="rId33" Type="http://schemas.openxmlformats.org/officeDocument/2006/relationships/image" Target="../media/image30.wmf"/><Relationship Id="rId38" Type="http://schemas.openxmlformats.org/officeDocument/2006/relationships/oleObject" Target="../embeddings/oleObject60.bin"/><Relationship Id="rId46" Type="http://schemas.openxmlformats.org/officeDocument/2006/relationships/oleObject" Target="../embeddings/oleObject64.bin"/><Relationship Id="rId20" Type="http://schemas.openxmlformats.org/officeDocument/2006/relationships/image" Target="../media/image17.wmf"/><Relationship Id="rId41" Type="http://schemas.openxmlformats.org/officeDocument/2006/relationships/image" Target="../media/image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18.wmf"/><Relationship Id="rId28" Type="http://schemas.openxmlformats.org/officeDocument/2006/relationships/oleObject" Target="../embeddings/oleObject54.bin"/><Relationship Id="rId36" Type="http://schemas.openxmlformats.org/officeDocument/2006/relationships/oleObject" Target="../embeddings/oleObject59.bin"/><Relationship Id="rId4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1.xml"/><Relationship Id="rId3" Type="http://schemas.openxmlformats.org/officeDocument/2006/relationships/notesSlide" Target="../notesSlides/notesSlide7.xml"/><Relationship Id="rId7" Type="http://schemas.openxmlformats.org/officeDocument/2006/relationships/slide" Target="slide15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.wmf"/><Relationship Id="rId1" Type="http://schemas.openxmlformats.org/officeDocument/2006/relationships/vmlDrawing" Target="../drawings/vmlDrawing6.v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oleObject" Target="../embeddings/oleObject68.bin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NLSY97 religiosity data with ISEC-ML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Andrey Koval</a:t>
            </a:r>
          </a:p>
          <a:p>
            <a:r>
              <a:rPr lang="en-US" dirty="0" smtClean="0"/>
              <a:t>Nov 26</a:t>
            </a:r>
            <a:r>
              <a:rPr lang="en-US" baseline="30000" dirty="0" smtClean="0"/>
              <a:t>th</a:t>
            </a:r>
            <a:r>
              <a:rPr lang="en-US" dirty="0" smtClean="0"/>
              <a:t>, 2012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805574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6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18709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4852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964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92103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94834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35355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1633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3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9064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4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2737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5" name="Equation" r:id="rId22" imgW="1205977" imgH="355446" progId="Equation.DSMT4">
                  <p:embed/>
                </p:oleObj>
              </mc:Choice>
              <mc:Fallback>
                <p:oleObj name="Equation" r:id="rId2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90583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6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76082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7" name="Equation" r:id="rId26" imgW="393529" imgH="203112" progId="Equation.DSMT4">
                  <p:embed/>
                </p:oleObj>
              </mc:Choice>
              <mc:Fallback>
                <p:oleObj name="Equation" r:id="rId2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4039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8" name="Equation" r:id="rId28" imgW="520248" imgH="177646" progId="Equation.DSMT4">
                  <p:embed/>
                </p:oleObj>
              </mc:Choice>
              <mc:Fallback>
                <p:oleObj name="Equation" r:id="rId2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4409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09" name="Equation" r:id="rId30" imgW="698400" imgH="203040" progId="Equation.DSMT4">
                  <p:embed/>
                </p:oleObj>
              </mc:Choice>
              <mc:Fallback>
                <p:oleObj name="Equation" r:id="rId3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964202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110" name="Equation" r:id="rId32" imgW="177480" imgH="241200" progId="Equation.DSMT4">
                    <p:embed/>
                  </p:oleObj>
                </mc:Choice>
                <mc:Fallback>
                  <p:oleObj name="Equation" r:id="rId3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821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1" name="Equation" r:id="rId34" imgW="1269720" imgH="914400" progId="Equation.DSMT4">
                  <p:embed/>
                </p:oleObj>
              </mc:Choice>
              <mc:Fallback>
                <p:oleObj name="Equation" r:id="rId3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647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2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7968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3" name="Equation" r:id="rId38" imgW="1091880" imgH="241200" progId="Equation.DSMT4">
                  <p:embed/>
                </p:oleObj>
              </mc:Choice>
              <mc:Fallback>
                <p:oleObj name="Equation" r:id="rId3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87280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4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054983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5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4670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4" name="Rectangle 6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39428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17" name="Equation" r:id="rId46" imgW="317225" imgH="241091" progId="Equation.DSMT4">
                  <p:embed/>
                </p:oleObj>
              </mc:Choice>
              <mc:Fallback>
                <p:oleObj name="Equation" r:id="rId4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1" cy="4571990"/>
          </a:xfrm>
          <a:prstGeom prst="rect">
            <a:avLst/>
          </a:prstGeom>
        </p:spPr>
      </p:pic>
      <p:sp>
        <p:nvSpPr>
          <p:cNvPr id="76" name="Rounded Rectangle 75">
            <a:hlinkClick r:id="rId49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7" name="Rounded Rectangle 76">
            <a:hlinkClick r:id="rId5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5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9" name="Rounded Rectangle 78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4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81013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7" name="Rounded Rectangle 13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8" name="Rounded Rectangle 13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9" name="Rounded Rectangle 138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0" name="Rounded Rectangle 139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Rounded Rectangle 140">
            <a:hlinkClick r:id="rId13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2" name="Rounded Rectangle 141">
            <a:hlinkClick r:id="rId14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3" name="Rounded Rectangle 142">
            <a:hlinkClick r:id="rId15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4" name="Rounded Rectangle 143">
            <a:hlinkClick r:id="rId16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26293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9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58622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0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88651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1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5403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2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32767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3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14983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4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04877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5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1926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6" name="Equation" r:id="rId31" imgW="1130040" imgH="241200" progId="Equation.DSMT4">
                  <p:embed/>
                </p:oleObj>
              </mc:Choice>
              <mc:Fallback>
                <p:oleObj name="Equation" r:id="rId3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15846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7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68550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8" name="Equation" r:id="rId35" imgW="2400120" imgH="1015920" progId="Equation.DSMT4">
                  <p:embed/>
                </p:oleObj>
              </mc:Choice>
              <mc:Fallback>
                <p:oleObj name="Equation" r:id="rId3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595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9" name="Equation" r:id="rId37" imgW="1205977" imgH="355446" progId="Equation.DSMT4">
                  <p:embed/>
                </p:oleObj>
              </mc:Choice>
              <mc:Fallback>
                <p:oleObj name="Equation" r:id="rId3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53508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0" name="Equation" r:id="rId39" imgW="799753" imgH="203112" progId="Equation.DSMT4">
                  <p:embed/>
                </p:oleObj>
              </mc:Choice>
              <mc:Fallback>
                <p:oleObj name="Equation" r:id="rId3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0692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1" name="Equation" r:id="rId41" imgW="393529" imgH="203112" progId="Equation.DSMT4">
                  <p:embed/>
                </p:oleObj>
              </mc:Choice>
              <mc:Fallback>
                <p:oleObj name="Equation" r:id="rId4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2" name="Equation" r:id="rId43" imgW="520248" imgH="177646" progId="Equation.DSMT4">
                  <p:embed/>
                </p:oleObj>
              </mc:Choice>
              <mc:Fallback>
                <p:oleObj name="Equation" r:id="rId4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36342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3" name="Equation" r:id="rId45" imgW="698400" imgH="203040" progId="Equation.DSMT4">
                  <p:embed/>
                </p:oleObj>
              </mc:Choice>
              <mc:Fallback>
                <p:oleObj name="Equation" r:id="rId4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47339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4" name="Equation" r:id="rId47" imgW="177480" imgH="241200" progId="Equation.DSMT4">
                    <p:embed/>
                  </p:oleObj>
                </mc:Choice>
                <mc:Fallback>
                  <p:oleObj name="Equation" r:id="rId4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38625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5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77441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6" name="Equation" r:id="rId51" imgW="1117440" imgH="241200" progId="Equation.DSMT4">
                  <p:embed/>
                </p:oleObj>
              </mc:Choice>
              <mc:Fallback>
                <p:oleObj name="Equation" r:id="rId5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167274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7" name="Equation" r:id="rId53" imgW="1091880" imgH="241200" progId="Equation.DSMT4">
                  <p:embed/>
                </p:oleObj>
              </mc:Choice>
              <mc:Fallback>
                <p:oleObj name="Equation" r:id="rId53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90556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8" name="Equation" r:id="rId55" imgW="2895480" imgH="1269720" progId="Equation.DSMT4">
                  <p:embed/>
                </p:oleObj>
              </mc:Choice>
              <mc:Fallback>
                <p:oleObj name="Equation" r:id="rId5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1186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9" name="Equation" r:id="rId57" imgW="863280" imgH="888840" progId="Equation.DSMT4">
                  <p:embed/>
                </p:oleObj>
              </mc:Choice>
              <mc:Fallback>
                <p:oleObj name="Equation" r:id="rId57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32018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0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953000" y="1295400"/>
            <a:ext cx="159280" cy="1905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55896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1" name="Equation" r:id="rId61" imgW="317225" imgH="241091" progId="Equation.DSMT4">
                  <p:embed/>
                </p:oleObj>
              </mc:Choice>
              <mc:Fallback>
                <p:oleObj name="Equation" r:id="rId6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1" cy="4571991"/>
          </a:xfrm>
          <a:prstGeom prst="rect">
            <a:avLst/>
          </a:prstGeom>
        </p:spPr>
      </p:pic>
      <p:sp>
        <p:nvSpPr>
          <p:cNvPr id="72" name="Rounded Rectangle 71">
            <a:hlinkClick r:id="rId1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3" name="Rounded Rectangle 72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4" name="Rounded Rectangle 73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36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2" cy="45719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08457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8" name="Equation" r:id="rId18" imgW="672840" imgH="279360" progId="Equation.DSMT4">
                  <p:embed/>
                </p:oleObj>
              </mc:Choice>
              <mc:Fallback>
                <p:oleObj name="Equation" r:id="rId18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83188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9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5613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0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48742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1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492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2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09760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3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56363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4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7094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5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02144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6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5272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7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11201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8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77430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9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32316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0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9080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1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2246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2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81957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3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8" name="TextBox 4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184931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94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Box 4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0662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5" name="Equation" r:id="rId51" imgW="1269720" imgH="914400" progId="Equation.DSMT4">
                  <p:embed/>
                </p:oleObj>
              </mc:Choice>
              <mc:Fallback>
                <p:oleObj name="Equation" r:id="rId5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30265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6" name="Equation" r:id="rId53" imgW="1117440" imgH="241200" progId="Equation.DSMT4">
                  <p:embed/>
                </p:oleObj>
              </mc:Choice>
              <mc:Fallback>
                <p:oleObj name="Equation" r:id="rId5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1950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7" name="Equation" r:id="rId55" imgW="1091880" imgH="241200" progId="Equation.DSMT4">
                  <p:embed/>
                </p:oleObj>
              </mc:Choice>
              <mc:Fallback>
                <p:oleObj name="Equation" r:id="rId55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1673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8" name="Equation" r:id="rId57" imgW="2895480" imgH="1269720" progId="Equation.DSMT4">
                  <p:embed/>
                </p:oleObj>
              </mc:Choice>
              <mc:Fallback>
                <p:oleObj name="Equation" r:id="rId5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2039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99" name="Equation" r:id="rId59" imgW="863280" imgH="888840" progId="Equation.DSMT4">
                  <p:embed/>
                </p:oleObj>
              </mc:Choice>
              <mc:Fallback>
                <p:oleObj name="Equation" r:id="rId5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493000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0" name="Equation" r:id="rId61" imgW="1942920" imgH="952200" progId="Equation.DSMT4">
                  <p:embed/>
                </p:oleObj>
              </mc:Choice>
              <mc:Fallback>
                <p:oleObj name="Equation" r:id="rId61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945232" y="1315509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3581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1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rId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7" name="Rounded Rectangle 86">
            <a:hlinkClick r:id="rId6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Rounded Rectangle 52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2" cy="4571992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41289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6" name="Equation" r:id="rId18" imgW="672840" imgH="279360" progId="Equation.DSMT4">
                  <p:embed/>
                </p:oleObj>
              </mc:Choice>
              <mc:Fallback>
                <p:oleObj name="Equation" r:id="rId18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57079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7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68094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8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77147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9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9083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0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99779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1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417240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2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69824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3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0509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4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19670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5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51767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6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6995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7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06928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8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75260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9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92005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0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6361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1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5" name="TextBox 4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471316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42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Box 54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2784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3" name="Equation" r:id="rId51" imgW="1269720" imgH="914400" progId="Equation.DSMT4">
                  <p:embed/>
                </p:oleObj>
              </mc:Choice>
              <mc:Fallback>
                <p:oleObj name="Equation" r:id="rId5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840957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4" name="Equation" r:id="rId53" imgW="1117440" imgH="241200" progId="Equation.DSMT4">
                  <p:embed/>
                </p:oleObj>
              </mc:Choice>
              <mc:Fallback>
                <p:oleObj name="Equation" r:id="rId5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6761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5" name="Equation" r:id="rId55" imgW="1091880" imgH="241200" progId="Equation.DSMT4">
                  <p:embed/>
                </p:oleObj>
              </mc:Choice>
              <mc:Fallback>
                <p:oleObj name="Equation" r:id="rId55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5358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" name="Equation" r:id="rId57" imgW="2895480" imgH="1269720" progId="Equation.DSMT4">
                  <p:embed/>
                </p:oleObj>
              </mc:Choice>
              <mc:Fallback>
                <p:oleObj name="Equation" r:id="rId5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41832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7" name="Equation" r:id="rId59" imgW="863280" imgH="888840" progId="Equation.DSMT4">
                  <p:embed/>
                </p:oleObj>
              </mc:Choice>
              <mc:Fallback>
                <p:oleObj name="Equation" r:id="rId5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01246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8" name="Equation" r:id="rId61" imgW="1943100" imgH="952500" progId="Equation.DSMT4">
                  <p:embed/>
                </p:oleObj>
              </mc:Choice>
              <mc:Fallback>
                <p:oleObj name="Equation" r:id="rId61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Group 6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0" name="Rectangle 7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0215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9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rId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7" name="Rounded Rectangle 86">
            <a:hlinkClick r:id="rId6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46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96684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4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56137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28073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62861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95424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661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09424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0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30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1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37199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2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31875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3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45776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4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51295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5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7022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6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7419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7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454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8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4366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9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011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82903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271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4288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2" name="Equation" r:id="rId51" imgW="863280" imgH="888840" progId="Equation.DSMT4">
                  <p:embed/>
                </p:oleObj>
              </mc:Choice>
              <mc:Fallback>
                <p:oleObj name="Equation" r:id="rId5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7458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6893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4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45094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5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8821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6" name="Equation" r:id="rId59" imgW="1091880" imgH="241200" progId="Equation.DSMT4">
                  <p:embed/>
                </p:oleObj>
              </mc:Choice>
              <mc:Fallback>
                <p:oleObj name="Equation" r:id="rId5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642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7" name="Equation" r:id="rId61" imgW="2895480" imgH="1269720" progId="Equation.DSMT4">
                  <p:embed/>
                </p:oleObj>
              </mc:Choice>
              <mc:Fallback>
                <p:oleObj name="Equation" r:id="rId6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436280" y="1304604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3849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8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3" cy="4571992"/>
          </a:xfrm>
          <a:prstGeom prst="rect">
            <a:avLst/>
          </a:prstGeom>
        </p:spPr>
      </p:pic>
      <p:sp>
        <p:nvSpPr>
          <p:cNvPr id="87" name="Rounded Rectangle 86">
            <a:hlinkClick r:id="rId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4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ounded Rectangle 73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115345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8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6721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7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24945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6304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675781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8908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29376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4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90246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5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8383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6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25289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7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6542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8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63959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89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00910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0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86718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1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77003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2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5101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57575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4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07961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295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7716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6" name="Equation" r:id="rId51" imgW="863280" imgH="888840" progId="Equation.DSMT4">
                  <p:embed/>
                </p:oleObj>
              </mc:Choice>
              <mc:Fallback>
                <p:oleObj name="Equation" r:id="rId5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6726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7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7120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8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483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9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9265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0" name="Equation" r:id="rId59" imgW="1091880" imgH="241200" progId="Equation.DSMT4">
                  <p:embed/>
                </p:oleObj>
              </mc:Choice>
              <mc:Fallback>
                <p:oleObj name="Equation" r:id="rId5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09254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1" name="Equation" r:id="rId61" imgW="2895480" imgH="1269720" progId="Equation.DSMT4">
                  <p:embed/>
                </p:oleObj>
              </mc:Choice>
              <mc:Fallback>
                <p:oleObj name="Equation" r:id="rId6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56418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02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Rectangle 7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62453" y="1486217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3" cy="4571993"/>
          </a:xfrm>
          <a:prstGeom prst="rect">
            <a:avLst/>
          </a:prstGeom>
        </p:spPr>
      </p:pic>
      <p:sp>
        <p:nvSpPr>
          <p:cNvPr id="83" name="Rounded Rectangle 82">
            <a:hlinkClick r:id="rId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6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74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4" cy="4571993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1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0" name="Equation" r:id="rId18" imgW="660240" imgH="279360" progId="Equation.DSMT4">
                  <p:embed/>
                </p:oleObj>
              </mc:Choice>
              <mc:Fallback>
                <p:oleObj name="Equation" r:id="rId18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72564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1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78943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16592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3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184988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4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6629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5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06144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6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69616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7" name="Equation" r:id="rId32" imgW="139700" imgH="139700" progId="Equation.DSMT4">
                  <p:embed/>
                </p:oleObj>
              </mc:Choice>
              <mc:Fallback>
                <p:oleObj name="Equation" r:id="rId3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1226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8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35219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9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70231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0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01132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1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59487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2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18744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3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9910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4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93823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5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044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6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121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7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14260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48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02475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9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73630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0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66066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1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071205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2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13154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20011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94334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5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Rectangle 8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993606" y="1283197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ounded Rectangle 90">
            <a:hlinkClick r:id="rId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10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5" name="Rounded Rectangle 9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40558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4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28847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9180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11140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4659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65663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35874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0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9808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1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4815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2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8856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3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54923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4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9979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5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76100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6" name="Equation" r:id="rId38" imgW="2400300" imgH="1016000" progId="Equation.DSMT4">
                  <p:embed/>
                </p:oleObj>
              </mc:Choice>
              <mc:Fallback>
                <p:oleObj name="Equation" r:id="rId3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26359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7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3356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8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63350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9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13415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0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1344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1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03957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372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4353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3" name="Equation" r:id="rId52" imgW="863280" imgH="888840" progId="Equation.DSMT4">
                  <p:embed/>
                </p:oleObj>
              </mc:Choice>
              <mc:Fallback>
                <p:oleObj name="Equation" r:id="rId5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74147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4" name="Equation" r:id="rId54" imgW="1269720" imgH="914400" progId="Equation.DSMT4">
                  <p:embed/>
                </p:oleObj>
              </mc:Choice>
              <mc:Fallback>
                <p:oleObj name="Equation" r:id="rId5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7873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5" name="Equation" r:id="rId56" imgW="1117600" imgH="241300" progId="Equation.DSMT4">
                  <p:embed/>
                </p:oleObj>
              </mc:Choice>
              <mc:Fallback>
                <p:oleObj name="Equation" r:id="rId5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031208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6" name="Equation" r:id="rId58" imgW="1942920" imgH="952200" progId="Equation.DSMT4">
                  <p:embed/>
                </p:oleObj>
              </mc:Choice>
              <mc:Fallback>
                <p:oleObj name="Equation" r:id="rId5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5741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7" name="Equation" r:id="rId60" imgW="1091880" imgH="241200" progId="Equation.DSMT4">
                  <p:embed/>
                </p:oleObj>
              </mc:Choice>
              <mc:Fallback>
                <p:oleObj name="Equation" r:id="rId6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154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8" name="Equation" r:id="rId62" imgW="2895480" imgH="1269720" progId="Equation.DSMT4">
                  <p:embed/>
                </p:oleObj>
              </mc:Choice>
              <mc:Fallback>
                <p:oleObj name="Equation" r:id="rId6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2" name="Rectangle 7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0102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9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Connector 7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4" cy="4571994"/>
          </a:xfrm>
          <a:prstGeom prst="rect">
            <a:avLst/>
          </a:prstGeom>
        </p:spPr>
      </p:pic>
      <p:sp>
        <p:nvSpPr>
          <p:cNvPr id="78" name="Rounded Rectangle 77">
            <a:hlinkClick r:id="rId9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9" name="Rounded Rectangle 7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0" name="Rounded Rectangle 79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762518" y="1476375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40243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8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32839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7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5066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484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41976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4159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667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4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7339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5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9458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6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5439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7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938441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8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2980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9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94487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0" name="Equation" r:id="rId38" imgW="2400300" imgH="1016000" progId="Equation.DSMT4">
                  <p:embed/>
                </p:oleObj>
              </mc:Choice>
              <mc:Fallback>
                <p:oleObj name="Equation" r:id="rId3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2029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1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4347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2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5767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3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9129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4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4398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5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9" name="TextBox 3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675255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6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TextBox 4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26538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7" name="Equation" r:id="rId52" imgW="863280" imgH="888840" progId="Equation.DSMT4">
                  <p:embed/>
                </p:oleObj>
              </mc:Choice>
              <mc:Fallback>
                <p:oleObj name="Equation" r:id="rId5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7163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8" name="Equation" r:id="rId54" imgW="1269720" imgH="914400" progId="Equation.DSMT4">
                  <p:embed/>
                </p:oleObj>
              </mc:Choice>
              <mc:Fallback>
                <p:oleObj name="Equation" r:id="rId5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9117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99" name="Equation" r:id="rId56" imgW="1117600" imgH="241300" progId="Equation.DSMT4">
                  <p:embed/>
                </p:oleObj>
              </mc:Choice>
              <mc:Fallback>
                <p:oleObj name="Equation" r:id="rId5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8424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0" name="Equation" r:id="rId58" imgW="1942920" imgH="952200" progId="Equation.DSMT4">
                  <p:embed/>
                </p:oleObj>
              </mc:Choice>
              <mc:Fallback>
                <p:oleObj name="Equation" r:id="rId5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14908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" name="Equation" r:id="rId60" imgW="1091880" imgH="241200" progId="Equation.DSMT4">
                  <p:embed/>
                </p:oleObj>
              </mc:Choice>
              <mc:Fallback>
                <p:oleObj name="Equation" r:id="rId6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1640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2" name="Equation" r:id="rId62" imgW="2895480" imgH="1269720" progId="Equation.DSMT4">
                  <p:embed/>
                </p:oleObj>
              </mc:Choice>
              <mc:Fallback>
                <p:oleObj name="Equation" r:id="rId6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6" name="Rectangle 75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33570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3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ectangle 80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86013" y="1338382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5" cy="4571994"/>
          </a:xfrm>
          <a:prstGeom prst="rect">
            <a:avLst/>
          </a:prstGeom>
        </p:spPr>
      </p:pic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29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06584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2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64688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15902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1977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63321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6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4738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7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6752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8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98604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9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58531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0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75289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1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185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2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750417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3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34161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4" name="Equation" r:id="rId38" imgW="2895480" imgH="1269720" progId="Equation.DSMT4">
                  <p:embed/>
                </p:oleObj>
              </mc:Choice>
              <mc:Fallback>
                <p:oleObj name="Equation" r:id="rId3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26310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5" name="Equation" r:id="rId40" imgW="2400300" imgH="1016000" progId="Equation.DSMT4">
                  <p:embed/>
                </p:oleObj>
              </mc:Choice>
              <mc:Fallback>
                <p:oleObj name="Equation" r:id="rId40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08943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6" name="Equation" r:id="rId42" imgW="1205977" imgH="355446" progId="Equation.DSMT4">
                  <p:embed/>
                </p:oleObj>
              </mc:Choice>
              <mc:Fallback>
                <p:oleObj name="Equation" r:id="rId4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2207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7" name="Equation" r:id="rId44" imgW="799753" imgH="203112" progId="Equation.DSMT4">
                  <p:embed/>
                </p:oleObj>
              </mc:Choice>
              <mc:Fallback>
                <p:oleObj name="Equation" r:id="rId4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7614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8" name="Equation" r:id="rId46" imgW="393529" imgH="203112" progId="Equation.DSMT4">
                  <p:embed/>
                </p:oleObj>
              </mc:Choice>
              <mc:Fallback>
                <p:oleObj name="Equation" r:id="rId4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9975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19" name="Equation" r:id="rId48" imgW="520248" imgH="177646" progId="Equation.DSMT4">
                  <p:embed/>
                </p:oleObj>
              </mc:Choice>
              <mc:Fallback>
                <p:oleObj name="Equation" r:id="rId4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71991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0" name="Equation" r:id="rId50" imgW="698400" imgH="203040" progId="Equation.DSMT4">
                  <p:embed/>
                </p:oleObj>
              </mc:Choice>
              <mc:Fallback>
                <p:oleObj name="Equation" r:id="rId5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41281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21" name="Equation" r:id="rId52" imgW="177480" imgH="241200" progId="Equation.DSMT4">
                    <p:embed/>
                  </p:oleObj>
                </mc:Choice>
                <mc:Fallback>
                  <p:oleObj name="Equation" r:id="rId5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04176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8449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3" name="Equation" r:id="rId56" imgW="1269720" imgH="914400" progId="Equation.DSMT4">
                  <p:embed/>
                </p:oleObj>
              </mc:Choice>
              <mc:Fallback>
                <p:oleObj name="Equation" r:id="rId5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7761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4" name="Equation" r:id="rId58" imgW="1117600" imgH="241300" progId="Equation.DSMT4">
                  <p:embed/>
                </p:oleObj>
              </mc:Choice>
              <mc:Fallback>
                <p:oleObj name="Equation" r:id="rId58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239736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5" name="Equation" r:id="rId60" imgW="1955520" imgH="952200" progId="Equation.DSMT4">
                  <p:embed/>
                </p:oleObj>
              </mc:Choice>
              <mc:Fallback>
                <p:oleObj name="Equation" r:id="rId60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7900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6" name="Equation" r:id="rId62" imgW="1091726" imgH="241195" progId="Equation.DSMT4">
                  <p:embed/>
                </p:oleObj>
              </mc:Choice>
              <mc:Fallback>
                <p:oleObj name="Equation" r:id="rId62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88407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7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410200" y="1501081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5" cy="4571995"/>
          </a:xfrm>
          <a:prstGeom prst="rect">
            <a:avLst/>
          </a:prstGeom>
        </p:spPr>
      </p:pic>
      <p:sp>
        <p:nvSpPr>
          <p:cNvPr id="78" name="Rounded Rectangle 77">
            <a:hlinkClick r:id="rId11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9" name="Rounded Rectangle 7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0" name="Rounded Rectangle 79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27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Multilevel analysis of NLSY97 religious attendance data</a:t>
            </a:r>
          </a:p>
          <a:p>
            <a:pPr marL="914400" lvl="1" indent="-514350"/>
            <a:r>
              <a:rPr lang="en-US" i="1" dirty="0" smtClean="0"/>
              <a:t>How does </a:t>
            </a:r>
            <a:r>
              <a:rPr lang="en-US" i="1" dirty="0" smtClean="0">
                <a:solidFill>
                  <a:srgbClr val="FF0000"/>
                </a:solidFill>
              </a:rPr>
              <a:t>religiosity</a:t>
            </a:r>
            <a:r>
              <a:rPr lang="en-US" i="1" dirty="0" smtClean="0"/>
              <a:t> change with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a prototype of interface for specifying, evaluating, and communicating multilevel models (</a:t>
            </a:r>
            <a:r>
              <a:rPr lang="en-US" dirty="0" smtClean="0">
                <a:solidFill>
                  <a:srgbClr val="FF0000"/>
                </a:solidFill>
              </a:rPr>
              <a:t>ISEC-ML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Popularize </a:t>
            </a:r>
            <a:r>
              <a:rPr lang="en-US" dirty="0" smtClean="0">
                <a:solidFill>
                  <a:srgbClr val="FF0000"/>
                </a:solidFill>
              </a:rPr>
              <a:t>reproducible</a:t>
            </a:r>
            <a:r>
              <a:rPr lang="en-US" dirty="0" smtClean="0"/>
              <a:t> research and </a:t>
            </a:r>
            <a:r>
              <a:rPr lang="en-US" dirty="0" smtClean="0">
                <a:solidFill>
                  <a:srgbClr val="FF0000"/>
                </a:solidFill>
              </a:rPr>
              <a:t>multilingual</a:t>
            </a:r>
            <a:r>
              <a:rPr lang="en-US" dirty="0" smtClean="0"/>
              <a:t> estimation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1345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0" name="Equation" r:id="rId17" imgW="139700" imgH="139700" progId="Equation.DSMT4">
                  <p:embed/>
                </p:oleObj>
              </mc:Choice>
              <mc:Fallback>
                <p:oleObj name="Equation" r:id="rId1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1918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1" name="Equation" r:id="rId19" imgW="241200" imgH="241200" progId="Equation.DSMT4">
                  <p:embed/>
                </p:oleObj>
              </mc:Choice>
              <mc:Fallback>
                <p:oleObj name="Equation" r:id="rId19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02555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2" name="Equation" r:id="rId21" imgW="177646" imgH="241091" progId="Equation.DSMT4">
                  <p:embed/>
                </p:oleObj>
              </mc:Choice>
              <mc:Fallback>
                <p:oleObj name="Equation" r:id="rId21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329559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3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14005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4" name="Equation" r:id="rId25" imgW="558720" imgH="241200" progId="Equation.DSMT4">
                  <p:embed/>
                </p:oleObj>
              </mc:Choice>
              <mc:Fallback>
                <p:oleObj name="Equation" r:id="rId25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10164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5" name="Equation" r:id="rId27" imgW="1091880" imgH="241200" progId="Equation.DSMT4">
                  <p:embed/>
                </p:oleObj>
              </mc:Choice>
              <mc:Fallback>
                <p:oleObj name="Equation" r:id="rId2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94774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6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17902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7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3762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8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540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09" name="Equation" r:id="rId34" imgW="1117440" imgH="241200" progId="Equation.DSMT4">
                  <p:embed/>
                </p:oleObj>
              </mc:Choice>
              <mc:Fallback>
                <p:oleObj name="Equation" r:id="rId3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84490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0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0170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1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54227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2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29741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9999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55794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5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44990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6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4473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7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7437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8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8698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9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696323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20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29505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1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54704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2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240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3" name="Equation" r:id="rId60" imgW="672840" imgH="279360" progId="Equation.DSMT4">
                  <p:embed/>
                </p:oleObj>
              </mc:Choice>
              <mc:Fallback>
                <p:oleObj name="Equation" r:id="rId60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94942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4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12726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5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69985" y="1496251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6" cy="4571995"/>
          </a:xfrm>
          <a:prstGeom prst="rect">
            <a:avLst/>
          </a:prstGeom>
        </p:spPr>
      </p:pic>
      <p:sp>
        <p:nvSpPr>
          <p:cNvPr id="75" name="Rounded Rectangle 74">
            <a:hlinkClick r:id="rId12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6" name="Rounded Rectangle 75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40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7548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4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46223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88774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13594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71748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053599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47664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0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4592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1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00806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2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33679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3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3787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4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77247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5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913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6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12151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44031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8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65797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" name="Equation" r:id="rId44" imgW="2895480" imgH="1269720" progId="Equation.DSMT4">
                  <p:embed/>
                </p:oleObj>
              </mc:Choice>
              <mc:Fallback>
                <p:oleObj name="Equation" r:id="rId4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3051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0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872728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1" name="Equation" r:id="rId48" imgW="1205977" imgH="355446" progId="Equation.DSMT4">
                  <p:embed/>
                </p:oleObj>
              </mc:Choice>
              <mc:Fallback>
                <p:oleObj name="Equation" r:id="rId4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04721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2" name="Equation" r:id="rId50" imgW="799753" imgH="203112" progId="Equation.DSMT4">
                  <p:embed/>
                </p:oleObj>
              </mc:Choice>
              <mc:Fallback>
                <p:oleObj name="Equation" r:id="rId5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21640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3" name="Equation" r:id="rId52" imgW="393529" imgH="203112" progId="Equation.DSMT4">
                  <p:embed/>
                </p:oleObj>
              </mc:Choice>
              <mc:Fallback>
                <p:oleObj name="Equation" r:id="rId5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46058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4" name="Equation" r:id="rId54" imgW="520248" imgH="177646" progId="Equation.DSMT4">
                  <p:embed/>
                </p:oleObj>
              </mc:Choice>
              <mc:Fallback>
                <p:oleObj name="Equation" r:id="rId5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2845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5" name="Equation" r:id="rId56" imgW="698400" imgH="203040" progId="Equation.DSMT4">
                  <p:embed/>
                </p:oleObj>
              </mc:Choice>
              <mc:Fallback>
                <p:oleObj name="Equation" r:id="rId5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3" name="TextBox 52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116313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46" name="Equation" r:id="rId58" imgW="177480" imgH="241200" progId="Equation.DSMT4">
                    <p:embed/>
                  </p:oleObj>
                </mc:Choice>
                <mc:Fallback>
                  <p:oleObj name="Equation" r:id="rId5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Box 54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7" name="TextBox 56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0949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7" name="Equation" r:id="rId60" imgW="1942920" imgH="952200" progId="Equation.DSMT4">
                  <p:embed/>
                </p:oleObj>
              </mc:Choice>
              <mc:Fallback>
                <p:oleObj name="Equation" r:id="rId60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8323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8" name="Equation" r:id="rId62" imgW="1269720" imgH="914400" progId="Equation.DSMT4">
                  <p:embed/>
                </p:oleObj>
              </mc:Choice>
              <mc:Fallback>
                <p:oleObj name="Equation" r:id="rId6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8404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9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6667500" y="1504837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6" cy="4571996"/>
          </a:xfrm>
          <a:prstGeom prst="rect">
            <a:avLst/>
          </a:prstGeom>
        </p:spPr>
      </p:pic>
      <p:sp>
        <p:nvSpPr>
          <p:cNvPr id="79" name="Rounded Rectangle 78">
            <a:hlinkClick r:id="rId1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0" name="Rounded Rectangle 79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1" name="Rounded Rectangle 80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0425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8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8443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63174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687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748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2945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1040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4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40730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5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9196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6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2771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7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20535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8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32319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9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6346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0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0786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1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6778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2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43187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3" name="Equation" r:id="rId44" imgW="2895480" imgH="1269720" progId="Equation.DSMT4">
                  <p:embed/>
                </p:oleObj>
              </mc:Choice>
              <mc:Fallback>
                <p:oleObj name="Equation" r:id="rId4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4691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4" name="Equation" r:id="rId46" imgW="1205977" imgH="355446" progId="Equation.DSMT4">
                  <p:embed/>
                </p:oleObj>
              </mc:Choice>
              <mc:Fallback>
                <p:oleObj name="Equation" r:id="rId4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0872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5" name="Equation" r:id="rId48" imgW="799753" imgH="203112" progId="Equation.DSMT4">
                  <p:embed/>
                </p:oleObj>
              </mc:Choice>
              <mc:Fallback>
                <p:oleObj name="Equation" r:id="rId4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97937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6" name="Equation" r:id="rId50" imgW="393529" imgH="203112" progId="Equation.DSMT4">
                  <p:embed/>
                </p:oleObj>
              </mc:Choice>
              <mc:Fallback>
                <p:oleObj name="Equation" r:id="rId5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89197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7" name="Equation" r:id="rId52" imgW="520248" imgH="177646" progId="Equation.DSMT4">
                  <p:embed/>
                </p:oleObj>
              </mc:Choice>
              <mc:Fallback>
                <p:oleObj name="Equation" r:id="rId5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06647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8" name="Equation" r:id="rId54" imgW="698400" imgH="203040" progId="Equation.DSMT4">
                  <p:embed/>
                </p:oleObj>
              </mc:Choice>
              <mc:Fallback>
                <p:oleObj name="Equation" r:id="rId5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2" name="TextBox 5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3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886722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69" name="Equation" r:id="rId56" imgW="177480" imgH="241200" progId="Equation.DSMT4">
                    <p:embed/>
                  </p:oleObj>
                </mc:Choice>
                <mc:Fallback>
                  <p:oleObj name="Equation" r:id="rId5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" name="TextBox 5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1933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0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37079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1" name="Equation" r:id="rId60" imgW="317225" imgH="241091" progId="Equation.DSMT4">
                  <p:embed/>
                </p:oleObj>
              </mc:Choice>
              <mc:Fallback>
                <p:oleObj name="Equation" r:id="rId6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47299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2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78839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3" name="Equation" r:id="rId64" imgW="2400300" imgH="1016000" progId="Equation.DSMT4">
                  <p:embed/>
                </p:oleObj>
              </mc:Choice>
              <mc:Fallback>
                <p:oleObj name="Equation" r:id="rId6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7" cy="4571996"/>
          </a:xfrm>
          <a:prstGeom prst="rect">
            <a:avLst/>
          </a:prstGeom>
        </p:spPr>
      </p:pic>
      <p:sp>
        <p:nvSpPr>
          <p:cNvPr id="74" name="Rounded Rectangle 73">
            <a:hlinkClick r:id="rId1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5" name="Rounded Rectangle 74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6" name="Rounded Rectangle 75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2079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2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19673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3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15172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4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5803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5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464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6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3990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7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2028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8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87722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9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7615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0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78166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1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44707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2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4556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3" name="Equation" r:id="rId37" imgW="863280" imgH="888840" progId="Equation.DSMT4">
                  <p:embed/>
                </p:oleObj>
              </mc:Choice>
              <mc:Fallback>
                <p:oleObj name="Equation" r:id="rId37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5396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4" name="Equation" r:id="rId39" imgW="2895480" imgH="1269720" progId="Equation.DSMT4">
                  <p:embed/>
                </p:oleObj>
              </mc:Choice>
              <mc:Fallback>
                <p:oleObj name="Equation" r:id="rId3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27326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5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05076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6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1108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7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47356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8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9009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9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9" name="TextBox 4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364281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90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3" name="TextBox 5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9592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1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1" name="Rectangle 6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3506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2" name="Equation" r:id="rId55" imgW="317225" imgH="241091" progId="Equation.DSMT4">
                  <p:embed/>
                </p:oleObj>
              </mc:Choice>
              <mc:Fallback>
                <p:oleObj name="Equation" r:id="rId5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74465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3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749046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4" name="Equation" r:id="rId59" imgW="2400300" imgH="1016000" progId="Equation.DSMT4">
                  <p:embed/>
                </p:oleObj>
              </mc:Choice>
              <mc:Fallback>
                <p:oleObj name="Equation" r:id="rId5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46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5" name="Equation" r:id="rId61" imgW="1117440" imgH="241200" progId="Equation.DSMT4">
                  <p:embed/>
                </p:oleObj>
              </mc:Choice>
              <mc:Fallback>
                <p:oleObj name="Equation" r:id="rId6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74622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6" name="Equation" r:id="rId63" imgW="660240" imgH="253800" progId="Equation.DSMT4">
                  <p:embed/>
                </p:oleObj>
              </mc:Choice>
              <mc:Fallback>
                <p:oleObj name="Equation" r:id="rId6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6399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97" name="Equation" r:id="rId65" imgW="139700" imgH="139700" progId="Equation.DSMT4">
                  <p:embed/>
                </p:oleObj>
              </mc:Choice>
              <mc:Fallback>
                <p:oleObj name="Equation" r:id="rId6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7" cy="4571997"/>
          </a:xfrm>
          <a:prstGeom prst="rect">
            <a:avLst/>
          </a:prstGeom>
        </p:spPr>
      </p:pic>
      <p:sp>
        <p:nvSpPr>
          <p:cNvPr id="76" name="Rounded Rectangle 75">
            <a:hlinkClick r:id="rId1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7" name="Rounded Rectangle 76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299479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8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4800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8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36016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0789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84800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5188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47824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23172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5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76822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6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56054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7" name="Equation" r:id="rId22" imgW="1205977" imgH="355446" progId="Equation.DSMT4">
                  <p:embed/>
                </p:oleObj>
              </mc:Choice>
              <mc:Fallback>
                <p:oleObj name="Equation" r:id="rId2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13963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8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46813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99" name="Equation" r:id="rId26" imgW="393529" imgH="203112" progId="Equation.DSMT4">
                  <p:embed/>
                </p:oleObj>
              </mc:Choice>
              <mc:Fallback>
                <p:oleObj name="Equation" r:id="rId2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0696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0" name="Equation" r:id="rId28" imgW="520248" imgH="177646" progId="Equation.DSMT4">
                  <p:embed/>
                </p:oleObj>
              </mc:Choice>
              <mc:Fallback>
                <p:oleObj name="Equation" r:id="rId2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432922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1" name="Equation" r:id="rId30" imgW="698400" imgH="203040" progId="Equation.DSMT4">
                  <p:embed/>
                </p:oleObj>
              </mc:Choice>
              <mc:Fallback>
                <p:oleObj name="Equation" r:id="rId3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984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402" name="Equation" r:id="rId32" imgW="177480" imgH="241200" progId="Equation.DSMT4">
                    <p:embed/>
                  </p:oleObj>
                </mc:Choice>
                <mc:Fallback>
                  <p:oleObj name="Equation" r:id="rId3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22059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3" name="Equation" r:id="rId34" imgW="1269720" imgH="914400" progId="Equation.DSMT4">
                  <p:embed/>
                </p:oleObj>
              </mc:Choice>
              <mc:Fallback>
                <p:oleObj name="Equation" r:id="rId3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42997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4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53407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5" name="Equation" r:id="rId38" imgW="1091880" imgH="241200" progId="Equation.DSMT4">
                  <p:embed/>
                </p:oleObj>
              </mc:Choice>
              <mc:Fallback>
                <p:oleObj name="Equation" r:id="rId3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6343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6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90500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7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98245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8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4" name="Rectangle 6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2056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9" name="Equation" r:id="rId46" imgW="317225" imgH="241091" progId="Equation.DSMT4">
                  <p:embed/>
                </p:oleObj>
              </mc:Choice>
              <mc:Fallback>
                <p:oleObj name="Equation" r:id="rId4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ounded Rectangle 71">
            <a:hlinkClick r:id="rId4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4" name="Rounded Rectangle 73">
            <a:hlinkClick r:id="rId4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5" name="Rounded Rectangle 74">
            <a:hlinkClick r:id="rId5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ounded Rectangle 75">
            <a:hlinkClick r:id="rId51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2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3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4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5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6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7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8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9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0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1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2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52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19330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6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le 38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15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hlinkClick r:id="rId16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17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8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24" name="Group 23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6" name="Chart 2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980476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7" name="Chart 2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66604870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48155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02200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7" name="Equation" r:id="rId21" imgW="672840" imgH="279360" progId="Equation.DSMT4">
                  <p:embed/>
                </p:oleObj>
              </mc:Choice>
              <mc:Fallback>
                <p:oleObj name="Equation" r:id="rId21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7154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8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82027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99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46581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0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46786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1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8583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2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00127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3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1915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4" name="Equation" r:id="rId35" imgW="1130040" imgH="241200" progId="Equation.DSMT4">
                  <p:embed/>
                </p:oleObj>
              </mc:Choice>
              <mc:Fallback>
                <p:oleObj name="Equation" r:id="rId35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94116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5" name="Equation" r:id="rId37" imgW="660240" imgH="253800" progId="Equation.DSMT4">
                  <p:embed/>
                </p:oleObj>
              </mc:Choice>
              <mc:Fallback>
                <p:oleObj name="Equation" r:id="rId37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99890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32522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68150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8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4601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9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8959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0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8660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1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71" name="TextBox 7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86118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2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TextBox 7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74" name="TextBox 7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961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3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4188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4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67537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5" name="Equation" r:id="rId57" imgW="1091880" imgH="241200" progId="Equation.DSMT4">
                  <p:embed/>
                </p:oleObj>
              </mc:Choice>
              <mc:Fallback>
                <p:oleObj name="Equation" r:id="rId5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4545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" name="Equation" r:id="rId59" imgW="2895480" imgH="1269720" progId="Equation.DSMT4">
                  <p:embed/>
                </p:oleObj>
              </mc:Choice>
              <mc:Fallback>
                <p:oleObj name="Equation" r:id="rId5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9714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" name="Equation" r:id="rId61" imgW="863280" imgH="888840" progId="Equation.DSMT4">
                  <p:embed/>
                </p:oleObj>
              </mc:Choice>
              <mc:Fallback>
                <p:oleObj name="Equation" r:id="rId6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19053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" name="Equation" r:id="rId63" imgW="1942920" imgH="952200" progId="Equation.DSMT4">
                  <p:embed/>
                </p:oleObj>
              </mc:Choice>
              <mc:Fallback>
                <p:oleObj name="Equation" r:id="rId63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" name="Group 8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53000" y="1287779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3" name="Rectangle 9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682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ounded Rectangle 95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1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7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ounded Rectangle 7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4438573" cy="4676487"/>
            <a:chOff x="0" y="0"/>
            <a:chExt cx="4438573" cy="4676487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5155902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6" name="Chart 2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20531650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610914" y="436836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7" name="Rectangle 26"/>
          <p:cNvSpPr>
            <a:spLocks noChangeAspect="1"/>
          </p:cNvSpPr>
          <p:nvPr/>
        </p:nvSpPr>
        <p:spPr>
          <a:xfrm>
            <a:off x="788414" y="5461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Rectangle 27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822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6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3572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7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41983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8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54674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69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44087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0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2944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1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80770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2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6521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3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21964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4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2816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5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63654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6" name="Equation" r:id="rId38" imgW="2400120" imgH="1015920" progId="Equation.DSMT4">
                  <p:embed/>
                </p:oleObj>
              </mc:Choice>
              <mc:Fallback>
                <p:oleObj name="Equation" r:id="rId38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10872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7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1733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8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23928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9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1741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0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945219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1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8" name="TextBox 5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22377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82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TextBox 5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61" name="TextBox 6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82051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3" name="Equation" r:id="rId52" imgW="1269720" imgH="914400" progId="Equation.DSMT4">
                  <p:embed/>
                </p:oleObj>
              </mc:Choice>
              <mc:Fallback>
                <p:oleObj name="Equation" r:id="rId5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65771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4" name="Equation" r:id="rId54" imgW="1117440" imgH="241200" progId="Equation.DSMT4">
                  <p:embed/>
                </p:oleObj>
              </mc:Choice>
              <mc:Fallback>
                <p:oleObj name="Equation" r:id="rId5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07779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5" name="Equation" r:id="rId56" imgW="1091880" imgH="241200" progId="Equation.DSMT4">
                  <p:embed/>
                </p:oleObj>
              </mc:Choice>
              <mc:Fallback>
                <p:oleObj name="Equation" r:id="rId5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85210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6" name="Equation" r:id="rId58" imgW="2895480" imgH="1269720" progId="Equation.DSMT4">
                  <p:embed/>
                </p:oleObj>
              </mc:Choice>
              <mc:Fallback>
                <p:oleObj name="Equation" r:id="rId5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24839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7" name="Equation" r:id="rId60" imgW="863280" imgH="888840" progId="Equation.DSMT4">
                  <p:embed/>
                </p:oleObj>
              </mc:Choice>
              <mc:Fallback>
                <p:oleObj name="Equation" r:id="rId6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82876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8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1054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2" name="Rectangle 9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88674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9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Straight Connector 9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ounded Rectangle 95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4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98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0"/>
            <a:ext cx="4438573" cy="4676486"/>
            <a:chOff x="0" y="0"/>
            <a:chExt cx="4438573" cy="4676486"/>
          </a:xfrm>
        </p:grpSpPr>
        <p:grpSp>
          <p:nvGrpSpPr>
            <p:cNvPr id="25" name="Group 24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7" name="Chart 2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282317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8" name="Chart 2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0097460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932793" y="4368362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9" name="Rectangle 28"/>
          <p:cNvSpPr>
            <a:spLocks noChangeAspect="1"/>
          </p:cNvSpPr>
          <p:nvPr/>
        </p:nvSpPr>
        <p:spPr>
          <a:xfrm>
            <a:off x="1066800" y="17526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522107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3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35844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4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4243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5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2156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6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29022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7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982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8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Connector 42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26706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9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15257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0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695359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1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3680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2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4870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3" name="Equation" r:id="rId38" imgW="2400120" imgH="1015920" progId="Equation.DSMT4">
                  <p:embed/>
                </p:oleObj>
              </mc:Choice>
              <mc:Fallback>
                <p:oleObj name="Equation" r:id="rId38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76599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617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5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08334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6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1079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7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00842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8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9" name="TextBox 5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60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642557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19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TextBox 6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62" name="TextBox 61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31412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0" name="Equation" r:id="rId52" imgW="1269720" imgH="914400" progId="Equation.DSMT4">
                  <p:embed/>
                </p:oleObj>
              </mc:Choice>
              <mc:Fallback>
                <p:oleObj name="Equation" r:id="rId5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3740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1" name="Equation" r:id="rId54" imgW="1117440" imgH="241200" progId="Equation.DSMT4">
                  <p:embed/>
                </p:oleObj>
              </mc:Choice>
              <mc:Fallback>
                <p:oleObj name="Equation" r:id="rId5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9118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2" name="Equation" r:id="rId56" imgW="1091880" imgH="241200" progId="Equation.DSMT4">
                  <p:embed/>
                </p:oleObj>
              </mc:Choice>
              <mc:Fallback>
                <p:oleObj name="Equation" r:id="rId5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98080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3" name="Equation" r:id="rId58" imgW="2895480" imgH="1269720" progId="Equation.DSMT4">
                  <p:embed/>
                </p:oleObj>
              </mc:Choice>
              <mc:Fallback>
                <p:oleObj name="Equation" r:id="rId5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13170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4" name="Equation" r:id="rId60" imgW="863280" imgH="888840" progId="Equation.DSMT4">
                  <p:embed/>
                </p:oleObj>
              </mc:Choice>
              <mc:Fallback>
                <p:oleObj name="Equation" r:id="rId6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821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5" name="Equation" r:id="rId62" imgW="1943100" imgH="952500" progId="Equation.DSMT4">
                  <p:embed/>
                </p:oleObj>
              </mc:Choice>
              <mc:Fallback>
                <p:oleObj name="Equation" r:id="rId62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" name="Group 7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2" name="Rectangle 9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547713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6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ounded Rectangle 97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9" name="Rounded Rectangle 9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0" name="Rounded Rectangle 99">
            <a:hlinkClick r:id="rId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18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3839403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25499441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08689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1347896" y="28194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733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7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823667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8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98698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9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680109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0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61030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1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6060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2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48212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3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47239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4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6727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5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21298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6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9263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7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3604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8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19002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29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601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0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9553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1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288918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2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0922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3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8" name="TextBox 4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137433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534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TextBox 5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11497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5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84001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6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087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7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48660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8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9546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39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00862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0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61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007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8" name="Rectangle 8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746268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41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Connector 9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11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01028262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9511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484587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1616217" y="32004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62617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1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12705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2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48992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3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9037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4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1156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5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053779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6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12836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7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19355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8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875612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49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29662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0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476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1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4607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2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70246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3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5789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4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244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5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904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6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467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7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320710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58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8865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59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6301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0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361488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1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3865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2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34395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3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72629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4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3" name="Rectangle 8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760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65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609906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0" name="Rounded Rectangle 89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1" name="Rounded Rectangle 90">
            <a:hlinkClick r:id="rId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14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99"/>
            <a:ext cx="7394288" cy="61327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0" name="TextBox 2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669884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9" name="Equation" r:id="rId5" imgW="177480" imgH="241200" progId="Equation.DSMT4">
                    <p:embed/>
                  </p:oleObj>
                </mc:Choice>
                <mc:Fallback>
                  <p:oleObj name="Equation" r:id="rId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Box 31"/>
          <p:cNvSpPr txBox="1"/>
          <p:nvPr/>
        </p:nvSpPr>
        <p:spPr>
          <a:xfrm>
            <a:off x="76200" y="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 = 4,928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National Longitudinal Study of Youth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43600" y="0"/>
            <a:ext cx="8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NLSY97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0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803140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1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ounded Rectangle 65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hlinkClick r:id="rId16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7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18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9965113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384756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773620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1919176" y="358013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8081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2" name="Equation" r:id="rId21" imgW="660240" imgH="279360" progId="Equation.DSMT4">
                  <p:embed/>
                </p:oleObj>
              </mc:Choice>
              <mc:Fallback>
                <p:oleObj name="Equation" r:id="rId21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63338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3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413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4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2278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5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70129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6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12791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7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649720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8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274064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39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7950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0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9519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1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057824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2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91113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3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86084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4" name="Equation" r:id="rId42" imgW="2400120" imgH="1015920" progId="Equation.DSMT4">
                  <p:embed/>
                </p:oleObj>
              </mc:Choice>
              <mc:Fallback>
                <p:oleObj name="Equation" r:id="rId4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980241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5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37242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6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33201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7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5437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8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67218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49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10889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50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288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1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8278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2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21611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3" name="Equation" r:id="rId60" imgW="1117440" imgH="241200" progId="Equation.DSMT4">
                  <p:embed/>
                </p:oleObj>
              </mc:Choice>
              <mc:Fallback>
                <p:oleObj name="Equation" r:id="rId6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81788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4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531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5" name="Equation" r:id="rId64" imgW="1091880" imgH="241200" progId="Equation.DSMT4">
                  <p:embed/>
                </p:oleObj>
              </mc:Choice>
              <mc:Fallback>
                <p:oleObj name="Equation" r:id="rId6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3552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6" name="Equation" r:id="rId66" imgW="2895480" imgH="1269720" progId="Equation.DSMT4">
                  <p:embed/>
                </p:oleObj>
              </mc:Choice>
              <mc:Fallback>
                <p:oleObj name="Equation" r:id="rId6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8" name="Rectangle 8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4587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57" name="Equation" r:id="rId68" imgW="317225" imgH="241091" progId="Equation.DSMT4">
                  <p:embed/>
                </p:oleObj>
              </mc:Choice>
              <mc:Fallback>
                <p:oleObj name="Equation" r:id="rId6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Rectangle 90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172200" y="1308963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>
            <a:hlinkClick r:id="rId7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5" name="Rounded Rectangle 94">
            <a:hlinkClick r:id="rId7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17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742426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28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ounded Rectangle 77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6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17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18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135946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460476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050832" y="4363106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2196388" y="367284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3282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29" name="Equation" r:id="rId21" imgW="672840" imgH="279360" progId="Equation.DSMT4">
                  <p:embed/>
                </p:oleObj>
              </mc:Choice>
              <mc:Fallback>
                <p:oleObj name="Equation" r:id="rId21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3339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0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09399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1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25743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2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36447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3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51822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4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94696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5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53036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6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4795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7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1353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8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64628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9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29004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0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45519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1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80666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2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7571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3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5681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4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16824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5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67379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6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772478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47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6484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8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23475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49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3855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0" name="Equation" r:id="rId60" imgW="1117600" imgH="241300" progId="Equation.DSMT4">
                  <p:embed/>
                </p:oleObj>
              </mc:Choice>
              <mc:Fallback>
                <p:oleObj name="Equation" r:id="rId60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3506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1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04238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2" name="Equation" r:id="rId64" imgW="1091880" imgH="241200" progId="Equation.DSMT4">
                  <p:embed/>
                </p:oleObj>
              </mc:Choice>
              <mc:Fallback>
                <p:oleObj name="Equation" r:id="rId6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02668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3" name="Equation" r:id="rId66" imgW="2895480" imgH="1269720" progId="Equation.DSMT4">
                  <p:embed/>
                </p:oleObj>
              </mc:Choice>
              <mc:Fallback>
                <p:oleObj name="Equation" r:id="rId6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9" name="Rectangle 88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52373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4" name="Equation" r:id="rId68" imgW="317225" imgH="241091" progId="Equation.DSMT4">
                  <p:embed/>
                </p:oleObj>
              </mc:Choice>
              <mc:Fallback>
                <p:oleObj name="Equation" r:id="rId6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ounded Rectangle 94">
            <a:hlinkClick r:id="rId7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7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1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62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6486"/>
            <a:chOff x="0" y="0"/>
            <a:chExt cx="4438573" cy="4676486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2746827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4770884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351690" y="4368362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2495658" y="3871792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37599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2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67816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3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9524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4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5561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5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3424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6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104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7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63925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8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00853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9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95989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0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05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1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26791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2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0557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3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6789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4" name="Equation" r:id="rId40" imgW="2400300" imgH="1016000" progId="Equation.DSMT4">
                  <p:embed/>
                </p:oleObj>
              </mc:Choice>
              <mc:Fallback>
                <p:oleObj name="Equation" r:id="rId40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2032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5" name="Equation" r:id="rId42" imgW="1205977" imgH="355446" progId="Equation.DSMT4">
                  <p:embed/>
                </p:oleObj>
              </mc:Choice>
              <mc:Fallback>
                <p:oleObj name="Equation" r:id="rId4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88382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6" name="Equation" r:id="rId44" imgW="799753" imgH="203112" progId="Equation.DSMT4">
                  <p:embed/>
                </p:oleObj>
              </mc:Choice>
              <mc:Fallback>
                <p:oleObj name="Equation" r:id="rId4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696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7" name="Equation" r:id="rId46" imgW="393529" imgH="203112" progId="Equation.DSMT4">
                  <p:embed/>
                </p:oleObj>
              </mc:Choice>
              <mc:Fallback>
                <p:oleObj name="Equation" r:id="rId4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350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8" name="Equation" r:id="rId48" imgW="520248" imgH="177646" progId="Equation.DSMT4">
                  <p:embed/>
                </p:oleObj>
              </mc:Choice>
              <mc:Fallback>
                <p:oleObj name="Equation" r:id="rId4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0512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9" name="Equation" r:id="rId50" imgW="698400" imgH="203040" progId="Equation.DSMT4">
                  <p:embed/>
                </p:oleObj>
              </mc:Choice>
              <mc:Fallback>
                <p:oleObj name="Equation" r:id="rId5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5" name="TextBox 4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638492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10" name="Equation" r:id="rId52" imgW="177480" imgH="241200" progId="Equation.DSMT4">
                    <p:embed/>
                  </p:oleObj>
                </mc:Choice>
                <mc:Fallback>
                  <p:oleObj name="Equation" r:id="rId5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Box 4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8681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1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0073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2" name="Equation" r:id="rId56" imgW="1269720" imgH="914400" progId="Equation.DSMT4">
                  <p:embed/>
                </p:oleObj>
              </mc:Choice>
              <mc:Fallback>
                <p:oleObj name="Equation" r:id="rId5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5163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3" name="Equation" r:id="rId58" imgW="1117600" imgH="241300" progId="Equation.DSMT4">
                  <p:embed/>
                </p:oleObj>
              </mc:Choice>
              <mc:Fallback>
                <p:oleObj name="Equation" r:id="rId58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6958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4" name="Equation" r:id="rId60" imgW="1942920" imgH="952200" progId="Equation.DSMT4">
                  <p:embed/>
                </p:oleObj>
              </mc:Choice>
              <mc:Fallback>
                <p:oleObj name="Equation" r:id="rId60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0124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5" name="Equation" r:id="rId62" imgW="1091880" imgH="241200" progId="Equation.DSMT4">
                  <p:embed/>
                </p:oleObj>
              </mc:Choice>
              <mc:Fallback>
                <p:oleObj name="Equation" r:id="rId62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7561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6" name="Equation" r:id="rId64" imgW="2895480" imgH="1269720" progId="Equation.DSMT4">
                  <p:embed/>
                </p:oleObj>
              </mc:Choice>
              <mc:Fallback>
                <p:oleObj name="Equation" r:id="rId6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6" name="Rectangle 85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3076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17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8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5" name="Rounded Rectangle 94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93" name="Rectangle 92"/>
          <p:cNvSpPr/>
          <p:nvPr/>
        </p:nvSpPr>
        <p:spPr>
          <a:xfrm>
            <a:off x="67818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317684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8176075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627586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2778287" y="3713751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085450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16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6858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17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37932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18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2761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19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81532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0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5762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1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3293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2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87104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3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59063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4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2835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5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236830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6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79521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7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357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8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6198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9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51599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9052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1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47461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2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853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3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97226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4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90827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635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5578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6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06279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7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49471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8" name="Equation" r:id="rId60" imgW="1117600" imgH="241300" progId="Equation.DSMT4">
                  <p:embed/>
                </p:oleObj>
              </mc:Choice>
              <mc:Fallback>
                <p:oleObj name="Equation" r:id="rId60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24144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9" name="Equation" r:id="rId62" imgW="1955520" imgH="952200" progId="Equation.DSMT4">
                  <p:embed/>
                </p:oleObj>
              </mc:Choice>
              <mc:Fallback>
                <p:oleObj name="Equation" r:id="rId62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44574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0" name="Equation" r:id="rId64" imgW="1091726" imgH="241195" progId="Equation.DSMT4">
                  <p:embed/>
                </p:oleObj>
              </mc:Choice>
              <mc:Fallback>
                <p:oleObj name="Equation" r:id="rId64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11038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41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780103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4" name="Rounded Rectangle 93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31555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" name="Rounded Rectangle 20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7775084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32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904796" y="4363107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3050352" y="3751019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80116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0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67461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1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40021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2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28650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3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26355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4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5515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5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19203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6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64431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7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50498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8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79604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49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1472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0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06844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1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04247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2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685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3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87108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" name="Equation" r:id="rId44" imgW="2400300" imgH="1016000" progId="Equation.DSMT4">
                  <p:embed/>
                </p:oleObj>
              </mc:Choice>
              <mc:Fallback>
                <p:oleObj name="Equation" r:id="rId4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148528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5" name="Equation" r:id="rId46" imgW="1205977" imgH="355446" progId="Equation.DSMT4">
                  <p:embed/>
                </p:oleObj>
              </mc:Choice>
              <mc:Fallback>
                <p:oleObj name="Equation" r:id="rId4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631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6" name="Equation" r:id="rId48" imgW="799753" imgH="203112" progId="Equation.DSMT4">
                  <p:embed/>
                </p:oleObj>
              </mc:Choice>
              <mc:Fallback>
                <p:oleObj name="Equation" r:id="rId4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47267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7" name="Equation" r:id="rId50" imgW="393529" imgH="203112" progId="Equation.DSMT4">
                  <p:embed/>
                </p:oleObj>
              </mc:Choice>
              <mc:Fallback>
                <p:oleObj name="Equation" r:id="rId5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10235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8" name="Equation" r:id="rId52" imgW="520248" imgH="177646" progId="Equation.DSMT4">
                  <p:embed/>
                </p:oleObj>
              </mc:Choice>
              <mc:Fallback>
                <p:oleObj name="Equation" r:id="rId5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0502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9" name="Equation" r:id="rId54" imgW="698400" imgH="203040" progId="Equation.DSMT4">
                  <p:embed/>
                </p:oleObj>
              </mc:Choice>
              <mc:Fallback>
                <p:oleObj name="Equation" r:id="rId5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58510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660" name="Equation" r:id="rId56" imgW="177480" imgH="241200" progId="Equation.DSMT4">
                    <p:embed/>
                  </p:oleObj>
                </mc:Choice>
                <mc:Fallback>
                  <p:oleObj name="Equation" r:id="rId5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019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1" name="Equation" r:id="rId58" imgW="863280" imgH="888840" progId="Equation.DSMT4">
                  <p:embed/>
                </p:oleObj>
              </mc:Choice>
              <mc:Fallback>
                <p:oleObj name="Equation" r:id="rId5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9686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2" name="Equation" r:id="rId60" imgW="1269720" imgH="914400" progId="Equation.DSMT4">
                  <p:embed/>
                </p:oleObj>
              </mc:Choice>
              <mc:Fallback>
                <p:oleObj name="Equation" r:id="rId6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83431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3" name="Equation" r:id="rId62" imgW="672840" imgH="279360" progId="Equation.DSMT4">
                  <p:embed/>
                </p:oleObj>
              </mc:Choice>
              <mc:Fallback>
                <p:oleObj name="Equation" r:id="rId62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75762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4" name="Equation" r:id="rId64" imgW="1942920" imgH="952200" progId="Equation.DSMT4">
                  <p:embed/>
                </p:oleObj>
              </mc:Choice>
              <mc:Fallback>
                <p:oleObj name="Equation" r:id="rId6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87514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65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6294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ounded Rectangle 83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5" name="Rounded Rectangle 84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6" name="Rounded Rectangle 85">
            <a:hlinkClick r:id="rId1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63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2" name="Rounded Rectangle 201">
            <a:hlinkClick r:id="rId12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3" name="Rounded Rectangle 202">
            <a:hlinkClick r:id="rId13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4" name="Rounded Rectangle 203">
            <a:hlinkClick r:id="rId14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ounded Rectangle 204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6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1481474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9696844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208281" y="4364421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3346564" y="3918098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1207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4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99002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5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63713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6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0665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7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884138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8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0731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9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11215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0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Connector 3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72476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1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5120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2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90652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3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47460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4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1516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5" name="Equation" r:id="rId40" imgW="660240" imgH="253800" progId="Equation.DSMT4">
                  <p:embed/>
                </p:oleObj>
              </mc:Choice>
              <mc:Fallback>
                <p:oleObj name="Equation" r:id="rId4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46732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6" name="Equation" r:id="rId42" imgW="139700" imgH="139700" progId="Equation.DSMT4">
                  <p:embed/>
                </p:oleObj>
              </mc:Choice>
              <mc:Fallback>
                <p:oleObj name="Equation" r:id="rId4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7310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" name="Equation" r:id="rId43" imgW="139700" imgH="139700" progId="Equation.DSMT4">
                  <p:embed/>
                </p:oleObj>
              </mc:Choice>
              <mc:Fallback>
                <p:oleObj name="Equation" r:id="rId4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15407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82933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9" name="Equation" r:id="rId46" imgW="2895480" imgH="1269720" progId="Equation.DSMT4">
                  <p:embed/>
                </p:oleObj>
              </mc:Choice>
              <mc:Fallback>
                <p:oleObj name="Equation" r:id="rId4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2461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0" name="Equation" r:id="rId48" imgW="2400300" imgH="1016000" progId="Equation.DSMT4">
                  <p:embed/>
                </p:oleObj>
              </mc:Choice>
              <mc:Fallback>
                <p:oleObj name="Equation" r:id="rId4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98192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1" name="Equation" r:id="rId50" imgW="1205977" imgH="355446" progId="Equation.DSMT4">
                  <p:embed/>
                </p:oleObj>
              </mc:Choice>
              <mc:Fallback>
                <p:oleObj name="Equation" r:id="rId5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7700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2" name="Equation" r:id="rId52" imgW="799753" imgH="203112" progId="Equation.DSMT4">
                  <p:embed/>
                </p:oleObj>
              </mc:Choice>
              <mc:Fallback>
                <p:oleObj name="Equation" r:id="rId5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08477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3" name="Equation" r:id="rId54" imgW="393529" imgH="203112" progId="Equation.DSMT4">
                  <p:embed/>
                </p:oleObj>
              </mc:Choice>
              <mc:Fallback>
                <p:oleObj name="Equation" r:id="rId5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3283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4" name="Equation" r:id="rId56" imgW="520248" imgH="177646" progId="Equation.DSMT4">
                  <p:embed/>
                </p:oleObj>
              </mc:Choice>
              <mc:Fallback>
                <p:oleObj name="Equation" r:id="rId5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63011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5" name="Equation" r:id="rId58" imgW="698400" imgH="203040" progId="Equation.DSMT4">
                  <p:embed/>
                </p:oleObj>
              </mc:Choice>
              <mc:Fallback>
                <p:oleObj name="Equation" r:id="rId5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5" name="TextBox 5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014832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86" name="Equation" r:id="rId60" imgW="177480" imgH="241200" progId="Equation.DSMT4">
                    <p:embed/>
                  </p:oleObj>
                </mc:Choice>
                <mc:Fallback>
                  <p:oleObj name="Equation" r:id="rId6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Box 5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3216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7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33264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8" name="Equation" r:id="rId64" imgW="1269720" imgH="914400" progId="Equation.DSMT4">
                  <p:embed/>
                </p:oleObj>
              </mc:Choice>
              <mc:Fallback>
                <p:oleObj name="Equation" r:id="rId6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0585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9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71628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ounded Rectangle 81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3" name="Rounded Rectangle 82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4" name="Rounded Rectangle 83">
            <a:hlinkClick r:id="rId1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63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hlinkClick r:id="rId1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hlinkClick r:id="rId13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4447981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32" name="Chart 3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8860403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474982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33" name="Rectangle 32"/>
          <p:cNvSpPr>
            <a:spLocks noChangeAspect="1"/>
          </p:cNvSpPr>
          <p:nvPr/>
        </p:nvSpPr>
        <p:spPr>
          <a:xfrm>
            <a:off x="3638659" y="37719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4" name="Isosceles Triangle 3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2363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8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833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89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05505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0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3131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1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38431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2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7076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3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2753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4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4224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5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831956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6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0180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7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23308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8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87420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99" name="Equation" r:id="rId40" imgW="660240" imgH="253800" progId="Equation.DSMT4">
                  <p:embed/>
                </p:oleObj>
              </mc:Choice>
              <mc:Fallback>
                <p:oleObj name="Equation" r:id="rId4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4852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0" name="Equation" r:id="rId42" imgW="139700" imgH="139700" progId="Equation.DSMT4">
                  <p:embed/>
                </p:oleObj>
              </mc:Choice>
              <mc:Fallback>
                <p:oleObj name="Equation" r:id="rId4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12588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1" name="Equation" r:id="rId43" imgW="139700" imgH="139700" progId="Equation.DSMT4">
                  <p:embed/>
                </p:oleObj>
              </mc:Choice>
              <mc:Fallback>
                <p:oleObj name="Equation" r:id="rId4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00740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8439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3" name="Equation" r:id="rId46" imgW="2895480" imgH="1269720" progId="Equation.DSMT4">
                  <p:embed/>
                </p:oleObj>
              </mc:Choice>
              <mc:Fallback>
                <p:oleObj name="Equation" r:id="rId4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1182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4" name="Equation" r:id="rId48" imgW="1205977" imgH="355446" progId="Equation.DSMT4">
                  <p:embed/>
                </p:oleObj>
              </mc:Choice>
              <mc:Fallback>
                <p:oleObj name="Equation" r:id="rId4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3309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5" name="Equation" r:id="rId50" imgW="799753" imgH="203112" progId="Equation.DSMT4">
                  <p:embed/>
                </p:oleObj>
              </mc:Choice>
              <mc:Fallback>
                <p:oleObj name="Equation" r:id="rId5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67980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6" name="Equation" r:id="rId52" imgW="393529" imgH="203112" progId="Equation.DSMT4">
                  <p:embed/>
                </p:oleObj>
              </mc:Choice>
              <mc:Fallback>
                <p:oleObj name="Equation" r:id="rId5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05231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7" name="Equation" r:id="rId54" imgW="520248" imgH="177646" progId="Equation.DSMT4">
                  <p:embed/>
                </p:oleObj>
              </mc:Choice>
              <mc:Fallback>
                <p:oleObj name="Equation" r:id="rId5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1619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8" name="Equation" r:id="rId56" imgW="698400" imgH="203040" progId="Equation.DSMT4">
                  <p:embed/>
                </p:oleObj>
              </mc:Choice>
              <mc:Fallback>
                <p:oleObj name="Equation" r:id="rId5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67" name="TextBox 6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6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580909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09" name="Equation" r:id="rId58" imgW="177480" imgH="241200" progId="Equation.DSMT4">
                    <p:embed/>
                  </p:oleObj>
                </mc:Choice>
                <mc:Fallback>
                  <p:oleObj name="Equation" r:id="rId5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TextBox 6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70" name="TextBox 6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71" name="TextBox 7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4322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0" name="Equation" r:id="rId60" imgW="1269720" imgH="914400" progId="Equation.DSMT4">
                  <p:embed/>
                </p:oleObj>
              </mc:Choice>
              <mc:Fallback>
                <p:oleObj name="Equation" r:id="rId6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Group 7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4270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1" name="Equation" r:id="rId62" imgW="317225" imgH="241091" progId="Equation.DSMT4">
                  <p:embed/>
                </p:oleObj>
              </mc:Choice>
              <mc:Fallback>
                <p:oleObj name="Equation" r:id="rId6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83529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2" name="Equation" r:id="rId64" imgW="1942920" imgH="952200" progId="Equation.DSMT4">
                  <p:embed/>
                </p:oleObj>
              </mc:Choice>
              <mc:Fallback>
                <p:oleObj name="Equation" r:id="rId6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68849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3" name="Equation" r:id="rId66" imgW="2400300" imgH="1016000" progId="Equation.DSMT4">
                  <p:embed/>
                </p:oleObj>
              </mc:Choice>
              <mc:Fallback>
                <p:oleObj name="Equation" r:id="rId6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86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89" name="Rounded Rectangle 88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0" name="Rounded Rectangle 89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1" name="Rounded Rectangle 90">
            <a:hlinkClick r:id="rId1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0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ounded Rectangle 204">
            <a:hlinkClick r:id="rId1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4" name="Chart 2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35963237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78513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764017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6" name="Rectangle 25"/>
          <p:cNvSpPr>
            <a:spLocks noChangeAspect="1"/>
          </p:cNvSpPr>
          <p:nvPr/>
        </p:nvSpPr>
        <p:spPr>
          <a:xfrm>
            <a:off x="3909573" y="36576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79642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6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80911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7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21409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8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9739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89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87176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0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995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1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83000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2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9248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3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67083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4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59385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5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2706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6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2621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7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927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8" name="Equation" r:id="rId41" imgW="2895480" imgH="1269720" progId="Equation.DSMT4">
                  <p:embed/>
                </p:oleObj>
              </mc:Choice>
              <mc:Fallback>
                <p:oleObj name="Equation" r:id="rId4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1334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9" name="Equation" r:id="rId43" imgW="1205977" imgH="355446" progId="Equation.DSMT4">
                  <p:embed/>
                </p:oleObj>
              </mc:Choice>
              <mc:Fallback>
                <p:oleObj name="Equation" r:id="rId4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30411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0" name="Equation" r:id="rId45" imgW="799753" imgH="203112" progId="Equation.DSMT4">
                  <p:embed/>
                </p:oleObj>
              </mc:Choice>
              <mc:Fallback>
                <p:oleObj name="Equation" r:id="rId4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2247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1" name="Equation" r:id="rId47" imgW="393529" imgH="203112" progId="Equation.DSMT4">
                  <p:embed/>
                </p:oleObj>
              </mc:Choice>
              <mc:Fallback>
                <p:oleObj name="Equation" r:id="rId4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73998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2" name="Equation" r:id="rId49" imgW="520248" imgH="177646" progId="Equation.DSMT4">
                  <p:embed/>
                </p:oleObj>
              </mc:Choice>
              <mc:Fallback>
                <p:oleObj name="Equation" r:id="rId4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61375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3" name="Equation" r:id="rId51" imgW="698400" imgH="203040" progId="Equation.DSMT4">
                  <p:embed/>
                </p:oleObj>
              </mc:Choice>
              <mc:Fallback>
                <p:oleObj name="Equation" r:id="rId5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5" name="TextBox 5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73901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04" name="Equation" r:id="rId53" imgW="177480" imgH="241200" progId="Equation.DSMT4">
                    <p:embed/>
                  </p:oleObj>
                </mc:Choice>
                <mc:Fallback>
                  <p:oleObj name="Equation" r:id="rId5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Box 5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1309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5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62240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6" name="Equation" r:id="rId57" imgW="317225" imgH="241091" progId="Equation.DSMT4">
                  <p:embed/>
                </p:oleObj>
              </mc:Choice>
              <mc:Fallback>
                <p:oleObj name="Equation" r:id="rId5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0008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7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1120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8" name="Equation" r:id="rId61" imgW="2400300" imgH="1016000" progId="Equation.DSMT4">
                  <p:embed/>
                </p:oleObj>
              </mc:Choice>
              <mc:Fallback>
                <p:oleObj name="Equation" r:id="rId6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64211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09" name="Equation" r:id="rId63" imgW="1117440" imgH="241200" progId="Equation.DSMT4">
                  <p:embed/>
                </p:oleObj>
              </mc:Choice>
              <mc:Fallback>
                <p:oleObj name="Equation" r:id="rId6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1213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10" name="Equation" r:id="rId65" imgW="660240" imgH="253800" progId="Equation.DSMT4">
                  <p:embed/>
                </p:oleObj>
              </mc:Choice>
              <mc:Fallback>
                <p:oleObj name="Equation" r:id="rId6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045990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11" name="Equation" r:id="rId67" imgW="139700" imgH="139700" progId="Equation.DSMT4">
                  <p:embed/>
                </p:oleObj>
              </mc:Choice>
              <mc:Fallback>
                <p:oleObj name="Equation" r:id="rId6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81" name="Rounded Rectangle 80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2" name="Rounded Rectangle 81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3" name="Rounded Rectangle 82">
            <a:hlinkClick r:id="rId1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0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hlinkClick r:id="rId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hlinkClick r:id="rId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hlinkClick r:id="rId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hlinkClick r:id="rId1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hlinkClick r:id="rId1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1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303583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6" name="Equation" r:id="rId16" imgW="685800" imgH="279360" progId="Equation.DSMT4">
                  <p:embed/>
                </p:oleObj>
              </mc:Choice>
              <mc:Fallback>
                <p:oleObj name="Equation" r:id="rId16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89373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6499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8" name="Equation" r:id="rId20" imgW="241200" imgH="241200" progId="Equation.DSMT4">
                  <p:embed/>
                </p:oleObj>
              </mc:Choice>
              <mc:Fallback>
                <p:oleObj name="Equation" r:id="rId2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17716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9" name="Equation" r:id="rId22" imgW="177646" imgH="241091" progId="Equation.DSMT4">
                  <p:embed/>
                </p:oleObj>
              </mc:Choice>
              <mc:Fallback>
                <p:oleObj name="Equation" r:id="rId2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5280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0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10400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1" name="Equation" r:id="rId26" imgW="558720" imgH="241200" progId="Equation.DSMT4">
                  <p:embed/>
                </p:oleObj>
              </mc:Choice>
              <mc:Fallback>
                <p:oleObj name="Equation" r:id="rId2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0302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2" name="Equation" r:id="rId28" imgW="660240" imgH="253800" progId="Equation.DSMT4">
                  <p:embed/>
                </p:oleObj>
              </mc:Choice>
              <mc:Fallback>
                <p:oleObj name="Equation" r:id="rId2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2570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3" name="Equation" r:id="rId30" imgW="1130040" imgH="241200" progId="Equation.DSMT4">
                  <p:embed/>
                </p:oleObj>
              </mc:Choice>
              <mc:Fallback>
                <p:oleObj name="Equation" r:id="rId30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58855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4" name="Equation" r:id="rId32" imgW="660240" imgH="253800" progId="Equation.DSMT4">
                  <p:embed/>
                </p:oleObj>
              </mc:Choice>
              <mc:Fallback>
                <p:oleObj name="Equation" r:id="rId32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15021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5" name="Equation" r:id="rId34" imgW="1205977" imgH="355446" progId="Equation.DSMT4">
                  <p:embed/>
                </p:oleObj>
              </mc:Choice>
              <mc:Fallback>
                <p:oleObj name="Equation" r:id="rId3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21238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6" name="Equation" r:id="rId36" imgW="799753" imgH="203112" progId="Equation.DSMT4">
                  <p:embed/>
                </p:oleObj>
              </mc:Choice>
              <mc:Fallback>
                <p:oleObj name="Equation" r:id="rId3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29524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7" name="Equation" r:id="rId38" imgW="393529" imgH="203112" progId="Equation.DSMT4">
                  <p:embed/>
                </p:oleObj>
              </mc:Choice>
              <mc:Fallback>
                <p:oleObj name="Equation" r:id="rId3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979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8" name="Equation" r:id="rId40" imgW="520248" imgH="177646" progId="Equation.DSMT4">
                  <p:embed/>
                </p:oleObj>
              </mc:Choice>
              <mc:Fallback>
                <p:oleObj name="Equation" r:id="rId4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953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19" name="Equation" r:id="rId42" imgW="698400" imgH="203040" progId="Equation.DSMT4">
                  <p:embed/>
                </p:oleObj>
              </mc:Choice>
              <mc:Fallback>
                <p:oleObj name="Equation" r:id="rId4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382471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620" name="Equation" r:id="rId44" imgW="177480" imgH="241200" progId="Equation.DSMT4">
                    <p:embed/>
                  </p:oleObj>
                </mc:Choice>
                <mc:Fallback>
                  <p:oleObj name="Equation" r:id="rId4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26692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1" name="Equation" r:id="rId46" imgW="1269720" imgH="914400" progId="Equation.DSMT4">
                  <p:embed/>
                </p:oleObj>
              </mc:Choice>
              <mc:Fallback>
                <p:oleObj name="Equation" r:id="rId4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62009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2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4183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3" name="Equation" r:id="rId50" imgW="1091880" imgH="241200" progId="Equation.DSMT4">
                  <p:embed/>
                </p:oleObj>
              </mc:Choice>
              <mc:Fallback>
                <p:oleObj name="Equation" r:id="rId5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77783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4" name="Equation" r:id="rId52" imgW="2895480" imgH="1269720" progId="Equation.DSMT4">
                  <p:embed/>
                </p:oleObj>
              </mc:Choice>
              <mc:Fallback>
                <p:oleObj name="Equation" r:id="rId5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366165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5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177880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6" name="Equation" r:id="rId56" imgW="1942920" imgH="952200" progId="Equation.DSMT4">
                  <p:embed/>
                </p:oleObj>
              </mc:Choice>
              <mc:Fallback>
                <p:oleObj name="Equation" r:id="rId5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50546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27" name="Equation" r:id="rId58" imgW="317225" imgH="241091" progId="Equation.DSMT4">
                  <p:embed/>
                </p:oleObj>
              </mc:Choice>
              <mc:Fallback>
                <p:oleObj name="Equation" r:id="rId5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1" name="Picture 192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8"/>
            <a:ext cx="4108918" cy="287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" name="Rectangle 211"/>
          <p:cNvSpPr/>
          <p:nvPr/>
        </p:nvSpPr>
        <p:spPr>
          <a:xfrm>
            <a:off x="-15920" y="2300426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3" name="Rounded Rectangle 212">
            <a:hlinkClick r:id="rId61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214" name="Rounded Rectangle 213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215" name="Rounded Rectangle 214">
            <a:hlinkClick r:id="rId63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10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4197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4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28816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077042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4949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7584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68905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0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8884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18338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1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67351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2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93599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3" name="Equation" r:id="rId22" imgW="2400120" imgH="1015920" progId="Equation.DSMT4">
                  <p:embed/>
                </p:oleObj>
              </mc:Choice>
              <mc:Fallback>
                <p:oleObj name="Equation" r:id="rId2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85153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4" name="Equation" r:id="rId24" imgW="1205977" imgH="355446" progId="Equation.DSMT4">
                  <p:embed/>
                </p:oleObj>
              </mc:Choice>
              <mc:Fallback>
                <p:oleObj name="Equation" r:id="rId2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7979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5" name="Equation" r:id="rId26" imgW="799753" imgH="203112" progId="Equation.DSMT4">
                  <p:embed/>
                </p:oleObj>
              </mc:Choice>
              <mc:Fallback>
                <p:oleObj name="Equation" r:id="rId2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73940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6" name="Equation" r:id="rId28" imgW="393529" imgH="203112" progId="Equation.DSMT4">
                  <p:embed/>
                </p:oleObj>
              </mc:Choice>
              <mc:Fallback>
                <p:oleObj name="Equation" r:id="rId2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34802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7" name="Equation" r:id="rId30" imgW="520248" imgH="177646" progId="Equation.DSMT4">
                  <p:embed/>
                </p:oleObj>
              </mc:Choice>
              <mc:Fallback>
                <p:oleObj name="Equation" r:id="rId3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6418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8" name="Equation" r:id="rId32" imgW="698400" imgH="203040" progId="Equation.DSMT4">
                  <p:embed/>
                </p:oleObj>
              </mc:Choice>
              <mc:Fallback>
                <p:oleObj name="Equation" r:id="rId3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594625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19" name="Equation" r:id="rId34" imgW="177480" imgH="241200" progId="Equation.DSMT4">
                    <p:embed/>
                  </p:oleObj>
                </mc:Choice>
                <mc:Fallback>
                  <p:oleObj name="Equation" r:id="rId3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20210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0" name="Equation" r:id="rId36" imgW="1269720" imgH="914400" progId="Equation.DSMT4">
                  <p:embed/>
                </p:oleObj>
              </mc:Choice>
              <mc:Fallback>
                <p:oleObj name="Equation" r:id="rId3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1728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1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5617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2" name="Equation" r:id="rId40" imgW="1091880" imgH="241200" progId="Equation.DSMT4">
                  <p:embed/>
                </p:oleObj>
              </mc:Choice>
              <mc:Fallback>
                <p:oleObj name="Equation" r:id="rId4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5874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3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51751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4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58378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5" name="Equation" r:id="rId46" imgW="1942920" imgH="952200" progId="Equation.DSMT4">
                  <p:embed/>
                </p:oleObj>
              </mc:Choice>
              <mc:Fallback>
                <p:oleObj name="Equation" r:id="rId4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530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3" name="Rectangle 6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76246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6" name="Equation" r:id="rId48" imgW="317225" imgH="241091" progId="Equation.DSMT4">
                  <p:embed/>
                </p:oleObj>
              </mc:Choice>
              <mc:Fallback>
                <p:oleObj name="Equation" r:id="rId4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ounded Rectangle 81">
            <a:hlinkClick r:id="rId50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1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2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3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4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5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6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7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8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9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0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1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5" name="Picture 167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501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-15920" y="1557528"/>
            <a:ext cx="2911520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11436"/>
              </p:ext>
            </p:extLst>
          </p:nvPr>
        </p:nvGraphicFramePr>
        <p:xfrm>
          <a:off x="76200" y="3314124"/>
          <a:ext cx="4057379" cy="953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27" name="Equation" r:id="rId64" imgW="1892160" imgH="444240" progId="Equation.DSMT4">
                  <p:embed/>
                </p:oleObj>
              </mc:Choice>
              <mc:Fallback>
                <p:oleObj name="Equation" r:id="rId64" imgW="1892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14124"/>
                        <a:ext cx="4057379" cy="9530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Straight Connector 97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0" name="Rounded Rectangle 99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1" name="Rounded Rectangle 100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522805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72639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8" name="Equation" r:id="rId4" imgW="393529" imgH="203112" progId="Equation.DSMT4">
                  <p:embed/>
                </p:oleObj>
              </mc:Choice>
              <mc:Fallback>
                <p:oleObj name="Equation" r:id="rId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761746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9" name="Equation" r:id="rId6" imgW="520248" imgH="177646" progId="Equation.DSMT4">
                  <p:embed/>
                </p:oleObj>
              </mc:Choice>
              <mc:Fallback>
                <p:oleObj name="Equation" r:id="rId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26431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0" name="Equation" r:id="rId8" imgW="698400" imgH="203040" progId="Equation.DSMT4">
                  <p:embed/>
                </p:oleObj>
              </mc:Choice>
              <mc:Fallback>
                <p:oleObj name="Equation" r:id="rId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MIXED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/FIXED= INTERCEPT 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/Random= INTERCEPT timec timec2 timec3 | SUBJECT(ID) COVTYP(UN)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m00 </a:t>
            </a:r>
            <a:r>
              <a:rPr lang="en-US" sz="1200" dirty="0">
                <a:solidFill>
                  <a:schemeClr val="bg1"/>
                </a:solidFill>
              </a:rPr>
              <a:t>&lt;-</a:t>
            </a:r>
            <a:r>
              <a:rPr lang="en-US" sz="1200" dirty="0" smtClean="0">
                <a:solidFill>
                  <a:schemeClr val="bg1"/>
                </a:solidFill>
              </a:rPr>
              <a:t>lm 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attend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~ 1 </a:t>
            </a:r>
            <a:r>
              <a:rPr lang="en-US" sz="1200" dirty="0" smtClean="0">
                <a:solidFill>
                  <a:schemeClr val="bg1"/>
                </a:solidFill>
              </a:rPr>
              <a:t>)                       </a:t>
            </a:r>
            <a:r>
              <a:rPr lang="en-US" sz="1200" dirty="0">
                <a:solidFill>
                  <a:schemeClr val="bg1"/>
                </a:solidFill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timec + agec:timec  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</a:t>
            </a:r>
            <a:r>
              <a:rPr lang="en-US" sz="1200" dirty="0">
                <a:solidFill>
                  <a:prstClr val="white"/>
                </a:solidFill>
              </a:rPr>
              <a:t>timec2 + agec:timec2 + </a:t>
            </a:r>
          </a:p>
          <a:p>
            <a:r>
              <a:rPr lang="en-US" sz="1200" dirty="0">
                <a:solidFill>
                  <a:prstClr val="white"/>
                </a:solidFill>
              </a:rPr>
              <a:t>                            timec3  + agec:timec3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(1 + timec + timec2+ timec3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 id)) 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51661"/>
              </p:ext>
            </p:extLst>
          </p:nvPr>
        </p:nvGraphicFramePr>
        <p:xfrm>
          <a:off x="4419600" y="2971800"/>
          <a:ext cx="1730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1"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17303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130832"/>
              </p:ext>
            </p:extLst>
          </p:nvPr>
        </p:nvGraphicFramePr>
        <p:xfrm>
          <a:off x="298450" y="5943600"/>
          <a:ext cx="246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12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943600"/>
                        <a:ext cx="246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16" name="TextBox 1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73493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513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4537987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8568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73368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9619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3554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388091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28515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26765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83955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7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73713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8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16111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39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79548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0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0397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1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61747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2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4834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3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83879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4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882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5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738345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746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7968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7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09054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8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935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49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39720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0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6984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1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4228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2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673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5713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53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85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8" name="Picture 112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4196713" cy="302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0" y="2392007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1" name="Rounded Rectangle 100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2" name="Rounded Rectangle 101">
            <a:hlinkClick r:id="rId5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3" name="Rounded Rectangle 102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42242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8479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4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84944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96246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2339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64933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10866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5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9136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7129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1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61566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2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28884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3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7083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4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1743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5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2239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6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48732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7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00235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8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7410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69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574461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70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73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1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8017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2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2017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3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7299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4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41449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5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5860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6" name="Equation" r:id="rId47" imgW="1943100" imgH="952500" progId="Equation.DSMT4">
                  <p:embed/>
                </p:oleObj>
              </mc:Choice>
              <mc:Fallback>
                <p:oleObj name="Equation" r:id="rId47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2178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7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ounded Rectangle 102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6" name="Rounded Rectangle 105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ounded Rectangle 108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Rounded Rectangle 109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2" name="Picture 366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96713" cy="300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-15921" y="1557528"/>
            <a:ext cx="3014133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6200" y="1071118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5" name="Rounded Rectangle 114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6" name="Rounded Rectangle 115">
            <a:hlinkClick r:id="rId5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7" name="Rounded Rectangle 116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76173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91255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05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69103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06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0236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07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05991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08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0728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09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3961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0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36381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1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9164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2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6534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3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70296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4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6721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5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47453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6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2957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7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55680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8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59958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19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86240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0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6363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1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676909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822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02397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3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60246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4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1138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5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83970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5880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7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0997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8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6007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0" name="Rectangle 6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42445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9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" name="Picture 60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196712" cy="327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0" y="2514600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76200" y="1071118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" name="Rounded Rectangle 10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6" name="Rounded Rectangle 105">
            <a:hlinkClick r:id="rId5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7" name="Rounded Rectangle 10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784571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9018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29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62110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0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13290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1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40908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2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9949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3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6604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4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63997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5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0402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6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44822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7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5514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8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64619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9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74224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0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71723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1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12672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2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0754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3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13791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4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31718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5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610467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846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13301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7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78471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8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22381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9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8282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0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3352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1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45404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2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6301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53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09906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167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9" name="Picture 84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4196712" cy="350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0" name="Straight Connector 89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-1" y="1807463"/>
            <a:ext cx="3597463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2" name="Rounded Rectangle 91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496389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717403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0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62624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199260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79956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4277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5933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89927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322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33584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8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24676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89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177413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0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6548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1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43851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2" name="Equation" r:id="rId25" imgW="2400120" imgH="1015920" progId="Equation.DSMT4">
                  <p:embed/>
                </p:oleObj>
              </mc:Choice>
              <mc:Fallback>
                <p:oleObj name="Equation" r:id="rId2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645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3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55426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4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09226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5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64879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6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460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7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32445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898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1759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9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8762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0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7683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1" name="Equation" r:id="rId43" imgW="1117440" imgH="241200" progId="Equation.DSMT4">
                  <p:embed/>
                </p:oleObj>
              </mc:Choice>
              <mc:Fallback>
                <p:oleObj name="Equation" r:id="rId4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21189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2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5343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3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449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4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2278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0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72200" y="1295400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2" name="Picture 29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4190511" cy="373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0" y="2895600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6200" y="12065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403888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05104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4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28637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6312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12505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42854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4751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3697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401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1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4190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2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9522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3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2991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29891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5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46458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6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31620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7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94711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8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596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9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36573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0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49056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1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429312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922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095798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3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3545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4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0279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5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00463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6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302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7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28374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8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529258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9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2" name="Picture 137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47781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669880" y="1828800"/>
            <a:ext cx="3477901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6200" y="1077157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162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2573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200831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8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1998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2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08714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29637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45392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89260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7154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67567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74407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1438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7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093887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8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51397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39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50098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0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8669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1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4925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2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23803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3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57031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4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8382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5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373545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946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36315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7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6460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8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60030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9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5901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0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39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1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705894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5" name="Rectangle 74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29171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3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818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3" name="Picture 88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114801" cy="400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0" y="264138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76200" y="1077157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6" name="Rounded Rectangle 95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5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941768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2809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06388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67548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61456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127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73708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7318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5458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9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8261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0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2425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1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75827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2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54352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3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36551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4" name="Equation" r:id="rId25" imgW="2895480" imgH="1269720" progId="Equation.DSMT4">
                  <p:embed/>
                </p:oleObj>
              </mc:Choice>
              <mc:Fallback>
                <p:oleObj name="Equation" r:id="rId2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1718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5" name="Equation" r:id="rId27" imgW="2400300" imgH="1016000" progId="Equation.DSMT4">
                  <p:embed/>
                </p:oleObj>
              </mc:Choice>
              <mc:Fallback>
                <p:oleObj name="Equation" r:id="rId27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89218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6" name="Equation" r:id="rId29" imgW="1205977" imgH="355446" progId="Equation.DSMT4">
                  <p:embed/>
                </p:oleObj>
              </mc:Choice>
              <mc:Fallback>
                <p:oleObj name="Equation" r:id="rId2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9449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7" name="Equation" r:id="rId31" imgW="799753" imgH="203112" progId="Equation.DSMT4">
                  <p:embed/>
                </p:oleObj>
              </mc:Choice>
              <mc:Fallback>
                <p:oleObj name="Equation" r:id="rId3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2199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8" name="Equation" r:id="rId33" imgW="393529" imgH="203112" progId="Equation.DSMT4">
                  <p:embed/>
                </p:oleObj>
              </mc:Choice>
              <mc:Fallback>
                <p:oleObj name="Equation" r:id="rId3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767778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9" name="Equation" r:id="rId35" imgW="520248" imgH="177646" progId="Equation.DSMT4">
                  <p:embed/>
                </p:oleObj>
              </mc:Choice>
              <mc:Fallback>
                <p:oleObj name="Equation" r:id="rId3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0113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0" name="Equation" r:id="rId37" imgW="698400" imgH="203040" progId="Equation.DSMT4">
                  <p:embed/>
                </p:oleObj>
              </mc:Choice>
              <mc:Fallback>
                <p:oleObj name="Equation" r:id="rId3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41930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71" name="Equation" r:id="rId39" imgW="177480" imgH="241200" progId="Equation.DSMT4">
                    <p:embed/>
                  </p:oleObj>
                </mc:Choice>
                <mc:Fallback>
                  <p:oleObj name="Equation" r:id="rId3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28354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2" name="Equation" r:id="rId41" imgW="863280" imgH="888840" progId="Equation.DSMT4">
                  <p:embed/>
                </p:oleObj>
              </mc:Choice>
              <mc:Fallback>
                <p:oleObj name="Equation" r:id="rId4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80210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3" name="Equation" r:id="rId43" imgW="1269720" imgH="914400" progId="Equation.DSMT4">
                  <p:embed/>
                </p:oleObj>
              </mc:Choice>
              <mc:Fallback>
                <p:oleObj name="Equation" r:id="rId4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2407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4" name="Equation" r:id="rId45" imgW="1117600" imgH="241300" progId="Equation.DSMT4">
                  <p:embed/>
                </p:oleObj>
              </mc:Choice>
              <mc:Fallback>
                <p:oleObj name="Equation" r:id="rId45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422607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5" name="Equation" r:id="rId47" imgW="1955520" imgH="952200" progId="Equation.DSMT4">
                  <p:embed/>
                </p:oleObj>
              </mc:Choice>
              <mc:Fallback>
                <p:oleObj name="Equation" r:id="rId47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15738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6" name="Equation" r:id="rId49" imgW="1091726" imgH="241195" progId="Equation.DSMT4">
                  <p:embed/>
                </p:oleObj>
              </mc:Choice>
              <mc:Fallback>
                <p:oleObj name="Equation" r:id="rId49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11402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7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791200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7" name="Picture 113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" y="0"/>
            <a:ext cx="4196712" cy="422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12420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76200" y="10668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Rounded Rectangle 99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1" name="Rounded Rectangle 100">
            <a:hlinkClick r:id="rId6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2" name="Rounded Rectangle 101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49061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7416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76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0654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77"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6446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78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9074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79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18917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0" name="Equation" r:id="rId12" imgW="558720" imgH="241200" progId="Equation.DSMT4">
                  <p:embed/>
                </p:oleObj>
              </mc:Choice>
              <mc:Fallback>
                <p:oleObj name="Equation" r:id="rId12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57497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1" name="Equation" r:id="rId14" imgW="1091880" imgH="241200" progId="Equation.DSMT4">
                  <p:embed/>
                </p:oleObj>
              </mc:Choice>
              <mc:Fallback>
                <p:oleObj name="Equation" r:id="rId1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13431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032693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35796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4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4650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5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8866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6" name="Equation" r:id="rId23" imgW="660240" imgH="253800" progId="Equation.DSMT4">
                  <p:embed/>
                </p:oleObj>
              </mc:Choice>
              <mc:Fallback>
                <p:oleObj name="Equation" r:id="rId2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4834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7" name="Equation" r:id="rId25" imgW="139700" imgH="139700" progId="Equation.DSMT4">
                  <p:embed/>
                </p:oleObj>
              </mc:Choice>
              <mc:Fallback>
                <p:oleObj name="Equation" r:id="rId2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98698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8" name="Equation" r:id="rId26" imgW="139700" imgH="139700" progId="Equation.DSMT4">
                  <p:embed/>
                </p:oleObj>
              </mc:Choice>
              <mc:Fallback>
                <p:oleObj name="Equation" r:id="rId2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11242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89" name="Equation" r:id="rId27" imgW="2895480" imgH="1269720" progId="Equation.DSMT4">
                  <p:embed/>
                </p:oleObj>
              </mc:Choice>
              <mc:Fallback>
                <p:oleObj name="Equation" r:id="rId2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0115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0" name="Equation" r:id="rId29" imgW="2400300" imgH="1016000" progId="Equation.DSMT4">
                  <p:embed/>
                </p:oleObj>
              </mc:Choice>
              <mc:Fallback>
                <p:oleObj name="Equation" r:id="rId2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424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1" name="Equation" r:id="rId31" imgW="1205977" imgH="355446" progId="Equation.DSMT4">
                  <p:embed/>
                </p:oleObj>
              </mc:Choice>
              <mc:Fallback>
                <p:oleObj name="Equation" r:id="rId3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918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2" name="Equation" r:id="rId33" imgW="799753" imgH="203112" progId="Equation.DSMT4">
                  <p:embed/>
                </p:oleObj>
              </mc:Choice>
              <mc:Fallback>
                <p:oleObj name="Equation" r:id="rId3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96626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3" name="Equation" r:id="rId35" imgW="393529" imgH="203112" progId="Equation.DSMT4">
                  <p:embed/>
                </p:oleObj>
              </mc:Choice>
              <mc:Fallback>
                <p:oleObj name="Equation" r:id="rId3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04785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4" name="Equation" r:id="rId37" imgW="520248" imgH="177646" progId="Equation.DSMT4">
                  <p:embed/>
                </p:oleObj>
              </mc:Choice>
              <mc:Fallback>
                <p:oleObj name="Equation" r:id="rId3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88100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5" name="Equation" r:id="rId39" imgW="698400" imgH="203040" progId="Equation.DSMT4">
                  <p:embed/>
                </p:oleObj>
              </mc:Choice>
              <mc:Fallback>
                <p:oleObj name="Equation" r:id="rId3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853878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996" name="Equation" r:id="rId41" imgW="177480" imgH="241200" progId="Equation.DSMT4">
                    <p:embed/>
                  </p:oleObj>
                </mc:Choice>
                <mc:Fallback>
                  <p:oleObj name="Equation" r:id="rId4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5036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7" name="Equation" r:id="rId43" imgW="863280" imgH="888840" progId="Equation.DSMT4">
                  <p:embed/>
                </p:oleObj>
              </mc:Choice>
              <mc:Fallback>
                <p:oleObj name="Equation" r:id="rId4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573375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8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51094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99" name="Equation" r:id="rId47" imgW="672840" imgH="279360" progId="Equation.DSMT4">
                  <p:embed/>
                </p:oleObj>
              </mc:Choice>
              <mc:Fallback>
                <p:oleObj name="Equation" r:id="rId4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8367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00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6572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01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294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8" name="Picture 56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0"/>
            <a:ext cx="401781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0" y="3233928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Rounded Rectangle 110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2" name="Rounded Rectangle 111">
            <a:hlinkClick r:id="rId6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3" name="Rounded Rectangle 112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048525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21440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70956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4218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48503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41418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372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826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1728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828152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43158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0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923577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5009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94357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9788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8026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8340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79588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6" name="Equation" r:id="rId33" imgW="2400300" imgH="1016000" progId="Equation.DSMT4">
                  <p:embed/>
                </p:oleObj>
              </mc:Choice>
              <mc:Fallback>
                <p:oleObj name="Equation" r:id="rId33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90970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7" name="Equation" r:id="rId35" imgW="1205977" imgH="355446" progId="Equation.DSMT4">
                  <p:embed/>
                </p:oleObj>
              </mc:Choice>
              <mc:Fallback>
                <p:oleObj name="Equation" r:id="rId3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26702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8" name="Equation" r:id="rId37" imgW="799753" imgH="203112" progId="Equation.DSMT4">
                  <p:embed/>
                </p:oleObj>
              </mc:Choice>
              <mc:Fallback>
                <p:oleObj name="Equation" r:id="rId3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8594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19" name="Equation" r:id="rId39" imgW="393529" imgH="203112" progId="Equation.DSMT4">
                  <p:embed/>
                </p:oleObj>
              </mc:Choice>
              <mc:Fallback>
                <p:oleObj name="Equation" r:id="rId3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55731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20" name="Equation" r:id="rId41" imgW="520248" imgH="177646" progId="Equation.DSMT4">
                  <p:embed/>
                </p:oleObj>
              </mc:Choice>
              <mc:Fallback>
                <p:oleObj name="Equation" r:id="rId4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81638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21" name="Equation" r:id="rId43" imgW="698400" imgH="203040" progId="Equation.DSMT4">
                  <p:embed/>
                </p:oleObj>
              </mc:Choice>
              <mc:Fallback>
                <p:oleObj name="Equation" r:id="rId4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265796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022" name="Equation" r:id="rId45" imgW="177480" imgH="241200" progId="Equation.DSMT4">
                    <p:embed/>
                  </p:oleObj>
                </mc:Choice>
                <mc:Fallback>
                  <p:oleObj name="Equation" r:id="rId4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5595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23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09272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24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25168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2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71628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ounded Rectangle 72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7" name="Picture 320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0" y="335280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2" name="Rounded Rectangle 91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469027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MIXED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/FIXED= INTERCEPT 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/Random= INTERCEPT timec timec2 timec3 | SUBJECT(ID) COVTYP(UN)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m00 </a:t>
            </a:r>
            <a:r>
              <a:rPr lang="en-US" sz="1200" dirty="0">
                <a:solidFill>
                  <a:schemeClr val="bg1"/>
                </a:solidFill>
              </a:rPr>
              <a:t>&lt;-</a:t>
            </a:r>
            <a:r>
              <a:rPr lang="en-US" sz="1200" dirty="0" smtClean="0">
                <a:solidFill>
                  <a:schemeClr val="bg1"/>
                </a:solidFill>
              </a:rPr>
              <a:t>lm 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attend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~ 1 </a:t>
            </a:r>
            <a:r>
              <a:rPr lang="en-US" sz="1200" dirty="0" smtClean="0">
                <a:solidFill>
                  <a:schemeClr val="bg1"/>
                </a:solidFill>
              </a:rPr>
              <a:t>)                       </a:t>
            </a:r>
            <a:r>
              <a:rPr lang="en-US" sz="1200" dirty="0">
                <a:solidFill>
                  <a:schemeClr val="bg1"/>
                </a:solidFill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timec + agec:timec  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</a:t>
            </a:r>
            <a:r>
              <a:rPr lang="en-US" sz="1200" dirty="0">
                <a:solidFill>
                  <a:prstClr val="white"/>
                </a:solidFill>
              </a:rPr>
              <a:t>timec2 + agec:timec2 + </a:t>
            </a:r>
          </a:p>
          <a:p>
            <a:r>
              <a:rPr lang="en-US" sz="1200" dirty="0">
                <a:solidFill>
                  <a:prstClr val="white"/>
                </a:solidFill>
              </a:rPr>
              <a:t>                            timec3  + agec:timec3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(1 + timec + timec2+ timec3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 id))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5919"/>
            <a:ext cx="4343400" cy="465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Fit surface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399" y="4648201"/>
            <a:ext cx="4800601" cy="167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Estimation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648201"/>
            <a:ext cx="4343400" cy="1676399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43399" y="2895600"/>
            <a:ext cx="4841305" cy="17526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1292810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subtitles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532" y="2209800"/>
            <a:ext cx="147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SPSS subtitles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18692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2" name="Equation" r:id="rId4" imgW="393529" imgH="203112" progId="Equation.DSMT4">
                  <p:embed/>
                </p:oleObj>
              </mc:Choice>
              <mc:Fallback>
                <p:oleObj name="Equation" r:id="rId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77597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3" name="Equation" r:id="rId6" imgW="520248" imgH="177646" progId="Equation.DSMT4">
                  <p:embed/>
                </p:oleObj>
              </mc:Choice>
              <mc:Fallback>
                <p:oleObj name="Equation" r:id="rId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38515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4" name="Equation" r:id="rId8" imgW="698400" imgH="203040" progId="Equation.DSMT4">
                  <p:embed/>
                </p:oleObj>
              </mc:Choice>
              <mc:Fallback>
                <p:oleObj name="Equation" r:id="rId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081520"/>
              </p:ext>
            </p:extLst>
          </p:nvPr>
        </p:nvGraphicFramePr>
        <p:xfrm>
          <a:off x="4419600" y="2971800"/>
          <a:ext cx="1730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5"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17303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-15920" y="6289922"/>
            <a:ext cx="1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mNumber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87927" y="3593068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1863" y="5301735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15697"/>
              </p:ext>
            </p:extLst>
          </p:nvPr>
        </p:nvGraphicFramePr>
        <p:xfrm>
          <a:off x="298450" y="5943600"/>
          <a:ext cx="246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6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943600"/>
                        <a:ext cx="246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28" name="TextBox 2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6452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7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3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4172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4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0186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95854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85714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4074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9449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8766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0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29232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1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41722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2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414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3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6304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4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051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5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36833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6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91874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7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4159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8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51377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9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7607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0" name="Equation" r:id="rId33" imgW="1205977" imgH="355446" progId="Equation.DSMT4">
                  <p:embed/>
                </p:oleObj>
              </mc:Choice>
              <mc:Fallback>
                <p:oleObj name="Equation" r:id="rId3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4025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1" name="Equation" r:id="rId35" imgW="799753" imgH="203112" progId="Equation.DSMT4">
                  <p:embed/>
                </p:oleObj>
              </mc:Choice>
              <mc:Fallback>
                <p:oleObj name="Equation" r:id="rId3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81965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2" name="Equation" r:id="rId37" imgW="393529" imgH="203112" progId="Equation.DSMT4">
                  <p:embed/>
                </p:oleObj>
              </mc:Choice>
              <mc:Fallback>
                <p:oleObj name="Equation" r:id="rId3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6245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3" name="Equation" r:id="rId39" imgW="520248" imgH="177646" progId="Equation.DSMT4">
                  <p:embed/>
                </p:oleObj>
              </mc:Choice>
              <mc:Fallback>
                <p:oleObj name="Equation" r:id="rId3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63323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4" name="Equation" r:id="rId41" imgW="698400" imgH="203040" progId="Equation.DSMT4">
                  <p:embed/>
                </p:oleObj>
              </mc:Choice>
              <mc:Fallback>
                <p:oleObj name="Equation" r:id="rId4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581139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045" name="Equation" r:id="rId43" imgW="177480" imgH="241200" progId="Equation.DSMT4">
                    <p:embed/>
                  </p:oleObj>
                </mc:Choice>
                <mc:Fallback>
                  <p:oleObj name="Equation" r:id="rId4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17585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6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528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7" name="Equation" r:id="rId47" imgW="317225" imgH="241091" progId="Equation.DSMT4">
                  <p:embed/>
                </p:oleObj>
              </mc:Choice>
              <mc:Fallback>
                <p:oleObj name="Equation" r:id="rId4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04831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8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947735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9" name="Equation" r:id="rId51" imgW="2400300" imgH="1016000" progId="Equation.DSMT4">
                  <p:embed/>
                </p:oleObj>
              </mc:Choice>
              <mc:Fallback>
                <p:oleObj name="Equation" r:id="rId5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0" name="Picture 30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1" y="12513"/>
            <a:ext cx="4023533" cy="45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" name="Straight Connector 80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5" name="Rounded Rectangle 84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912180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195115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2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79257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287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876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0815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4777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3346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8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4114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9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85886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0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3806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1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86087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2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13941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3" name="Equation" r:id="rId24" imgW="863280" imgH="888840" progId="Equation.DSMT4">
                  <p:embed/>
                </p:oleObj>
              </mc:Choice>
              <mc:Fallback>
                <p:oleObj name="Equation" r:id="rId2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10036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4" name="Equation" r:id="rId26" imgW="2895480" imgH="1269720" progId="Equation.DSMT4">
                  <p:embed/>
                </p:oleObj>
              </mc:Choice>
              <mc:Fallback>
                <p:oleObj name="Equation" r:id="rId2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38856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5" name="Equation" r:id="rId28" imgW="1205977" imgH="355446" progId="Equation.DSMT4">
                  <p:embed/>
                </p:oleObj>
              </mc:Choice>
              <mc:Fallback>
                <p:oleObj name="Equation" r:id="rId2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65420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6" name="Equation" r:id="rId30" imgW="799753" imgH="203112" progId="Equation.DSMT4">
                  <p:embed/>
                </p:oleObj>
              </mc:Choice>
              <mc:Fallback>
                <p:oleObj name="Equation" r:id="rId3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30956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7" name="Equation" r:id="rId32" imgW="393529" imgH="203112" progId="Equation.DSMT4">
                  <p:embed/>
                </p:oleObj>
              </mc:Choice>
              <mc:Fallback>
                <p:oleObj name="Equation" r:id="rId3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436036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8" name="Equation" r:id="rId34" imgW="520248" imgH="177646" progId="Equation.DSMT4">
                  <p:embed/>
                </p:oleObj>
              </mc:Choice>
              <mc:Fallback>
                <p:oleObj name="Equation" r:id="rId3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997655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39" name="Equation" r:id="rId36" imgW="698400" imgH="203040" progId="Equation.DSMT4">
                  <p:embed/>
                </p:oleObj>
              </mc:Choice>
              <mc:Fallback>
                <p:oleObj name="Equation" r:id="rId3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024664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040" name="Equation" r:id="rId38" imgW="177480" imgH="241200" progId="Equation.DSMT4">
                    <p:embed/>
                  </p:oleObj>
                </mc:Choice>
                <mc:Fallback>
                  <p:oleObj name="Equation" r:id="rId3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81479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1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34309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2" name="Equation" r:id="rId42" imgW="317225" imgH="241091" progId="Equation.DSMT4">
                  <p:embed/>
                </p:oleObj>
              </mc:Choice>
              <mc:Fallback>
                <p:oleObj name="Equation" r:id="rId4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7452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3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617884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4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2989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5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41992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6" name="Equation" r:id="rId50" imgW="660240" imgH="253800" progId="Equation.DSMT4">
                  <p:embed/>
                </p:oleObj>
              </mc:Choice>
              <mc:Fallback>
                <p:oleObj name="Equation" r:id="rId5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74300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47" name="Equation" r:id="rId52" imgW="139700" imgH="139700" progId="Equation.DSMT4">
                  <p:embed/>
                </p:oleObj>
              </mc:Choice>
              <mc:Fallback>
                <p:oleObj name="Equation" r:id="rId5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4" name="Picture 26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0" y="76200"/>
            <a:ext cx="4128618" cy="434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Rounded Rectangle 8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1151911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775942" cy="457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61" y="1752600"/>
            <a:ext cx="6137439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3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1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hlinkClick r:id="rId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hlinkClick r:id="rId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hlinkClick r:id="rId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hlinkClick r:id="rId1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hlinkClick r:id="rId1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1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2" name="Equation" r:id="rId16" imgW="685800" imgH="279360" progId="Equation.DSMT4">
                  <p:embed/>
                </p:oleObj>
              </mc:Choice>
              <mc:Fallback>
                <p:oleObj name="Equation" r:id="rId16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4" name="Equation" r:id="rId20" imgW="241200" imgH="241200" progId="Equation.DSMT4">
                  <p:embed/>
                </p:oleObj>
              </mc:Choice>
              <mc:Fallback>
                <p:oleObj name="Equation" r:id="rId2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5" name="Equation" r:id="rId22" imgW="177646" imgH="241091" progId="Equation.DSMT4">
                  <p:embed/>
                </p:oleObj>
              </mc:Choice>
              <mc:Fallback>
                <p:oleObj name="Equation" r:id="rId2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6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7" name="Equation" r:id="rId26" imgW="558720" imgH="241200" progId="Equation.DSMT4">
                  <p:embed/>
                </p:oleObj>
              </mc:Choice>
              <mc:Fallback>
                <p:oleObj name="Equation" r:id="rId2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8" name="Equation" r:id="rId28" imgW="660240" imgH="253800" progId="Equation.DSMT4">
                  <p:embed/>
                </p:oleObj>
              </mc:Choice>
              <mc:Fallback>
                <p:oleObj name="Equation" r:id="rId2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39" name="Equation" r:id="rId30" imgW="1130040" imgH="241200" progId="Equation.DSMT4">
                  <p:embed/>
                </p:oleObj>
              </mc:Choice>
              <mc:Fallback>
                <p:oleObj name="Equation" r:id="rId30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0" name="Equation" r:id="rId32" imgW="660240" imgH="253800" progId="Equation.DSMT4">
                  <p:embed/>
                </p:oleObj>
              </mc:Choice>
              <mc:Fallback>
                <p:oleObj name="Equation" r:id="rId32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1" name="Equation" r:id="rId34" imgW="1205977" imgH="355446" progId="Equation.DSMT4">
                  <p:embed/>
                </p:oleObj>
              </mc:Choice>
              <mc:Fallback>
                <p:oleObj name="Equation" r:id="rId3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2" name="Equation" r:id="rId36" imgW="799753" imgH="203112" progId="Equation.DSMT4">
                  <p:embed/>
                </p:oleObj>
              </mc:Choice>
              <mc:Fallback>
                <p:oleObj name="Equation" r:id="rId3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3" name="Equation" r:id="rId38" imgW="393529" imgH="203112" progId="Equation.DSMT4">
                  <p:embed/>
                </p:oleObj>
              </mc:Choice>
              <mc:Fallback>
                <p:oleObj name="Equation" r:id="rId3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4" name="Equation" r:id="rId40" imgW="520248" imgH="177646" progId="Equation.DSMT4">
                  <p:embed/>
                </p:oleObj>
              </mc:Choice>
              <mc:Fallback>
                <p:oleObj name="Equation" r:id="rId4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5" name="Equation" r:id="rId42" imgW="698400" imgH="203040" progId="Equation.DSMT4">
                  <p:embed/>
                </p:oleObj>
              </mc:Choice>
              <mc:Fallback>
                <p:oleObj name="Equation" r:id="rId4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46" name="Equation" r:id="rId44" imgW="177480" imgH="241200" progId="Equation.DSMT4">
                    <p:embed/>
                  </p:oleObj>
                </mc:Choice>
                <mc:Fallback>
                  <p:oleObj name="Equation" r:id="rId4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7" name="Equation" r:id="rId46" imgW="1269720" imgH="914400" progId="Equation.DSMT4">
                  <p:embed/>
                </p:oleObj>
              </mc:Choice>
              <mc:Fallback>
                <p:oleObj name="Equation" r:id="rId4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8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49" name="Equation" r:id="rId50" imgW="1091880" imgH="241200" progId="Equation.DSMT4">
                  <p:embed/>
                </p:oleObj>
              </mc:Choice>
              <mc:Fallback>
                <p:oleObj name="Equation" r:id="rId5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0" name="Equation" r:id="rId52" imgW="2895480" imgH="1269720" progId="Equation.DSMT4">
                  <p:embed/>
                </p:oleObj>
              </mc:Choice>
              <mc:Fallback>
                <p:oleObj name="Equation" r:id="rId5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1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2" name="Equation" r:id="rId56" imgW="1942920" imgH="952200" progId="Equation.DSMT4">
                  <p:embed/>
                </p:oleObj>
              </mc:Choice>
              <mc:Fallback>
                <p:oleObj name="Equation" r:id="rId5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3" name="Equation" r:id="rId58" imgW="317225" imgH="241091" progId="Equation.DSMT4">
                  <p:embed/>
                </p:oleObj>
              </mc:Choice>
              <mc:Fallback>
                <p:oleObj name="Equation" r:id="rId5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" name="Rounded Rectangle 212">
            <a:hlinkClick r:id="rId6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214" name="Rounded Rectangle 213">
            <a:hlinkClick r:id="rId6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215" name="Rounded Rectangle 214">
            <a:hlinkClick r:id="rId6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98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5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6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9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0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1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2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3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4" name="Equation" r:id="rId22" imgW="2400120" imgH="1015920" progId="Equation.DSMT4">
                  <p:embed/>
                </p:oleObj>
              </mc:Choice>
              <mc:Fallback>
                <p:oleObj name="Equation" r:id="rId2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5" name="Equation" r:id="rId24" imgW="1205977" imgH="355446" progId="Equation.DSMT4">
                  <p:embed/>
                </p:oleObj>
              </mc:Choice>
              <mc:Fallback>
                <p:oleObj name="Equation" r:id="rId2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6" name="Equation" r:id="rId26" imgW="799753" imgH="203112" progId="Equation.DSMT4">
                  <p:embed/>
                </p:oleObj>
              </mc:Choice>
              <mc:Fallback>
                <p:oleObj name="Equation" r:id="rId2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7" name="Equation" r:id="rId28" imgW="393529" imgH="203112" progId="Equation.DSMT4">
                  <p:embed/>
                </p:oleObj>
              </mc:Choice>
              <mc:Fallback>
                <p:oleObj name="Equation" r:id="rId2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8" name="Equation" r:id="rId30" imgW="520248" imgH="177646" progId="Equation.DSMT4">
                  <p:embed/>
                </p:oleObj>
              </mc:Choice>
              <mc:Fallback>
                <p:oleObj name="Equation" r:id="rId3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" name="Equation" r:id="rId32" imgW="698400" imgH="203040" progId="Equation.DSMT4">
                  <p:embed/>
                </p:oleObj>
              </mc:Choice>
              <mc:Fallback>
                <p:oleObj name="Equation" r:id="rId3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80" name="Equation" r:id="rId34" imgW="177480" imgH="241200" progId="Equation.DSMT4">
                    <p:embed/>
                  </p:oleObj>
                </mc:Choice>
                <mc:Fallback>
                  <p:oleObj name="Equation" r:id="rId3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1" name="Equation" r:id="rId36" imgW="1269720" imgH="914400" progId="Equation.DSMT4">
                  <p:embed/>
                </p:oleObj>
              </mc:Choice>
              <mc:Fallback>
                <p:oleObj name="Equation" r:id="rId3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2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3" name="Equation" r:id="rId40" imgW="1091880" imgH="241200" progId="Equation.DSMT4">
                  <p:embed/>
                </p:oleObj>
              </mc:Choice>
              <mc:Fallback>
                <p:oleObj name="Equation" r:id="rId4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4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5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6" name="Equation" r:id="rId46" imgW="1942920" imgH="952200" progId="Equation.DSMT4">
                  <p:embed/>
                </p:oleObj>
              </mc:Choice>
              <mc:Fallback>
                <p:oleObj name="Equation" r:id="rId4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530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3" name="Rectangle 6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7" name="Equation" r:id="rId48" imgW="317225" imgH="241091" progId="Equation.DSMT4">
                  <p:embed/>
                </p:oleObj>
              </mc:Choice>
              <mc:Fallback>
                <p:oleObj name="Equation" r:id="rId4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ounded Rectangle 81">
            <a:hlinkClick r:id="rId50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1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2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3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4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5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6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7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8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9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0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1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9" name="Rounded Rectangle 98">
            <a:hlinkClick r:id="rId63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0" name="Rounded Rectangle 99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1" name="Rounded Rectangle 100">
            <a:hlinkClick r:id="rId64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011048"/>
              </p:ext>
            </p:extLst>
          </p:nvPr>
        </p:nvGraphicFramePr>
        <p:xfrm>
          <a:off x="41275" y="1509713"/>
          <a:ext cx="2085975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8" name="Equation" r:id="rId65" imgW="2793960" imgH="2666880" progId="Equation.DSMT4">
                  <p:embed/>
                </p:oleObj>
              </mc:Choice>
              <mc:Fallback>
                <p:oleObj name="Equation" r:id="rId65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" y="1509713"/>
                        <a:ext cx="2085975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34472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9" name="Equation" r:id="rId67" imgW="1244520" imgH="482400" progId="Equation.DSMT4">
                  <p:embed/>
                </p:oleObj>
              </mc:Choice>
              <mc:Fallback>
                <p:oleObj name="Equation" r:id="rId67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317247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0" name="Equation" r:id="rId69" imgW="3009600" imgH="1091880" progId="Equation.DSMT4">
                  <p:embed/>
                </p:oleObj>
              </mc:Choice>
              <mc:Fallback>
                <p:oleObj name="Equation" r:id="rId69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178252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1" name="Equation" r:id="rId71" imgW="2641320" imgH="1091880" progId="Equation.DSMT4">
                  <p:embed/>
                </p:oleObj>
              </mc:Choice>
              <mc:Fallback>
                <p:oleObj name="Equation" r:id="rId71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24200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9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0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1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2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3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4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5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6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7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918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9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0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1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97220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2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3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4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673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5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85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>
            <a:hlinkClick r:id="rId6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2" name="Rounded Rectangle 101">
            <a:hlinkClick r:id="rId5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3" name="Rounded Rectangle 102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442105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6" name="Equation" r:id="rId66" imgW="2793960" imgH="2666880" progId="Equation.DSMT4">
                  <p:embed/>
                </p:oleObj>
              </mc:Choice>
              <mc:Fallback>
                <p:oleObj name="Equation" r:id="rId66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557891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7" name="Equation" r:id="rId68" imgW="3009600" imgH="1091880" progId="Equation.DSMT4">
                  <p:embed/>
                </p:oleObj>
              </mc:Choice>
              <mc:Fallback>
                <p:oleObj name="Equation" r:id="rId68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13942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8" name="Equation" r:id="rId70" imgW="2641320" imgH="1091880" progId="Equation.DSMT4">
                  <p:embed/>
                </p:oleObj>
              </mc:Choice>
              <mc:Fallback>
                <p:oleObj name="Equation" r:id="rId70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34472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9" name="Equation" r:id="rId72" imgW="1244520" imgH="482400" progId="Equation.DSMT4">
                  <p:embed/>
                </p:oleObj>
              </mc:Choice>
              <mc:Fallback>
                <p:oleObj name="Equation" r:id="rId72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46932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7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8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9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0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1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2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3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4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5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886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7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8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9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0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1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2" name="Equation" r:id="rId47" imgW="1943100" imgH="952500" progId="Equation.DSMT4">
                  <p:embed/>
                </p:oleObj>
              </mc:Choice>
              <mc:Fallback>
                <p:oleObj name="Equation" r:id="rId47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3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57013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ounded Rectangle 102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6" name="Rounded Rectangle 105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ounded Rectangle 108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Rounded Rectangle 109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>
            <a:hlinkClick r:id="rId6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6" name="Rounded Rectangle 115">
            <a:hlinkClick r:id="rId5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7" name="Rounded Rectangle 116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146847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4" name="Equation" r:id="rId66" imgW="2793960" imgH="2666880" progId="Equation.DSMT4">
                  <p:embed/>
                </p:oleObj>
              </mc:Choice>
              <mc:Fallback>
                <p:oleObj name="Equation" r:id="rId66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584653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5" name="Equation" r:id="rId68" imgW="3009600" imgH="1091880" progId="Equation.DSMT4">
                  <p:embed/>
                </p:oleObj>
              </mc:Choice>
              <mc:Fallback>
                <p:oleObj name="Equation" r:id="rId68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37753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6" name="Equation" r:id="rId70" imgW="2641320" imgH="1091880" progId="Equation.DSMT4">
                  <p:embed/>
                </p:oleObj>
              </mc:Choice>
              <mc:Fallback>
                <p:oleObj name="Equation" r:id="rId70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93180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7" name="Equation" r:id="rId72" imgW="1244520" imgH="482400" progId="Equation.DSMT4">
                  <p:embed/>
                </p:oleObj>
              </mc:Choice>
              <mc:Fallback>
                <p:oleObj name="Equation" r:id="rId72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847545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5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6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7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8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39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0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1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2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3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4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5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6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7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8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49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0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1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52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3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4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5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7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8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6007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0" name="Rectangle 6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59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6" name="Rounded Rectangle 105">
            <a:hlinkClick r:id="rId5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7" name="Rounded Rectangle 106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894558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0" name="Equation" r:id="rId67" imgW="2793960" imgH="2666880" progId="Equation.DSMT4">
                  <p:embed/>
                </p:oleObj>
              </mc:Choice>
              <mc:Fallback>
                <p:oleObj name="Equation" r:id="rId67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062496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1" name="Equation" r:id="rId69" imgW="3009600" imgH="1091880" progId="Equation.DSMT4">
                  <p:embed/>
                </p:oleObj>
              </mc:Choice>
              <mc:Fallback>
                <p:oleObj name="Equation" r:id="rId69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11172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2" name="Equation" r:id="rId71" imgW="2641320" imgH="1091880" progId="Equation.DSMT4">
                  <p:embed/>
                </p:oleObj>
              </mc:Choice>
              <mc:Fallback>
                <p:oleObj name="Equation" r:id="rId71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3929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3" name="Equation" r:id="rId73" imgW="1244520" imgH="482400" progId="Equation.DSMT4">
                  <p:embed/>
                </p:oleObj>
              </mc:Choice>
              <mc:Fallback>
                <p:oleObj name="Equation" r:id="rId73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03699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5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6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7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8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9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0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1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2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3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4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5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6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7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8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9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0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1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92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3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4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5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7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8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9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09906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167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16692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00" name="Equation" r:id="rId67" imgW="2793960" imgH="2666880" progId="Equation.DSMT4">
                  <p:embed/>
                </p:oleObj>
              </mc:Choice>
              <mc:Fallback>
                <p:oleObj name="Equation" r:id="rId67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6366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01" name="Equation" r:id="rId69" imgW="2641320" imgH="1091880" progId="Equation.DSMT4">
                  <p:embed/>
                </p:oleObj>
              </mc:Choice>
              <mc:Fallback>
                <p:oleObj name="Equation" r:id="rId69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30578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02" name="Equation" r:id="rId71" imgW="3009600" imgH="1091880" progId="Equation.DSMT4">
                  <p:embed/>
                </p:oleObj>
              </mc:Choice>
              <mc:Fallback>
                <p:oleObj name="Equation" r:id="rId71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3929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03" name="Equation" r:id="rId73" imgW="1244520" imgH="482400" progId="Equation.DSMT4">
                  <p:embed/>
                </p:oleObj>
              </mc:Choice>
              <mc:Fallback>
                <p:oleObj name="Equation" r:id="rId73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096642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399" y="4648201"/>
            <a:ext cx="4800601" cy="167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Estimation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1292810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subtitles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532" y="2209800"/>
            <a:ext cx="147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SPSS subtitles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48600" y="394485"/>
            <a:ext cx="86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-5919"/>
            <a:ext cx="4343400" cy="465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Fit surface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648201"/>
            <a:ext cx="4343400" cy="1676399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43399" y="2895600"/>
            <a:ext cx="4841305" cy="17526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87927" y="3593068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81863" y="5301735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6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1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4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5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7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8" name="Equation" r:id="rId25" imgW="2400120" imgH="1015920" progId="Equation.DSMT4">
                  <p:embed/>
                </p:oleObj>
              </mc:Choice>
              <mc:Fallback>
                <p:oleObj name="Equation" r:id="rId2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29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0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1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2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3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134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5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6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7" name="Equation" r:id="rId43" imgW="1117440" imgH="241200" progId="Equation.DSMT4">
                  <p:embed/>
                </p:oleObj>
              </mc:Choice>
              <mc:Fallback>
                <p:oleObj name="Equation" r:id="rId4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8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39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0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1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172200" y="1295400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91830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2" name="Equation" r:id="rId68" imgW="2793960" imgH="2666880" progId="Equation.DSMT4">
                  <p:embed/>
                </p:oleObj>
              </mc:Choice>
              <mc:Fallback>
                <p:oleObj name="Equation" r:id="rId68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860121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3" name="Equation" r:id="rId70" imgW="3009600" imgH="1091880" progId="Equation.DSMT4">
                  <p:embed/>
                </p:oleObj>
              </mc:Choice>
              <mc:Fallback>
                <p:oleObj name="Equation" r:id="rId70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19197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4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339296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145" name="Equation" r:id="rId74" imgW="1244520" imgH="482400" progId="Equation.DSMT4">
                  <p:embed/>
                </p:oleObj>
              </mc:Choice>
              <mc:Fallback>
                <p:oleObj name="Equation" r:id="rId74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780548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8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79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0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1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2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3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4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5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6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7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188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89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0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1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2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3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4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162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441439"/>
              </p:ext>
            </p:extLst>
          </p:nvPr>
        </p:nvGraphicFramePr>
        <p:xfrm>
          <a:off x="57150" y="712788"/>
          <a:ext cx="169862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6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" y="712788"/>
                        <a:ext cx="169862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00022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7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67115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8" name="Equation" r:id="rId72" imgW="3009600" imgH="1091880" progId="Equation.DSMT4">
                  <p:embed/>
                </p:oleObj>
              </mc:Choice>
              <mc:Fallback>
                <p:oleObj name="Equation" r:id="rId72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24446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199" name="Equation" r:id="rId74" imgW="2641320" imgH="1091880" progId="Equation.DSMT4">
                  <p:embed/>
                </p:oleObj>
              </mc:Choice>
              <mc:Fallback>
                <p:oleObj name="Equation" r:id="rId74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26061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8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7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8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9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0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1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2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3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4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5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16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7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8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19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0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1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2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5" name="Rectangle 74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3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7818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5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651424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4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217691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5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723493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6" name="Equation" r:id="rId72" imgW="3009600" imgH="1091880" progId="Equation.DSMT4">
                  <p:embed/>
                </p:oleObj>
              </mc:Choice>
              <mc:Fallback>
                <p:oleObj name="Equation" r:id="rId72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340405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27" name="Equation" r:id="rId74" imgW="2641320" imgH="1091880" progId="Equation.DSMT4">
                  <p:embed/>
                </p:oleObj>
              </mc:Choice>
              <mc:Fallback>
                <p:oleObj name="Equation" r:id="rId74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981505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9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0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1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2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3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4" name="Equation" r:id="rId25" imgW="2895480" imgH="1269720" progId="Equation.DSMT4">
                  <p:embed/>
                </p:oleObj>
              </mc:Choice>
              <mc:Fallback>
                <p:oleObj name="Equation" r:id="rId2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5" name="Equation" r:id="rId27" imgW="2400300" imgH="1016000" progId="Equation.DSMT4">
                  <p:embed/>
                </p:oleObj>
              </mc:Choice>
              <mc:Fallback>
                <p:oleObj name="Equation" r:id="rId27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6" name="Equation" r:id="rId29" imgW="1205977" imgH="355446" progId="Equation.DSMT4">
                  <p:embed/>
                </p:oleObj>
              </mc:Choice>
              <mc:Fallback>
                <p:oleObj name="Equation" r:id="rId2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7" name="Equation" r:id="rId31" imgW="799753" imgH="203112" progId="Equation.DSMT4">
                  <p:embed/>
                </p:oleObj>
              </mc:Choice>
              <mc:Fallback>
                <p:oleObj name="Equation" r:id="rId3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8" name="Equation" r:id="rId33" imgW="393529" imgH="203112" progId="Equation.DSMT4">
                  <p:embed/>
                </p:oleObj>
              </mc:Choice>
              <mc:Fallback>
                <p:oleObj name="Equation" r:id="rId3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9" name="Equation" r:id="rId35" imgW="520248" imgH="177646" progId="Equation.DSMT4">
                  <p:embed/>
                </p:oleObj>
              </mc:Choice>
              <mc:Fallback>
                <p:oleObj name="Equation" r:id="rId3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0" name="Equation" r:id="rId37" imgW="698400" imgH="203040" progId="Equation.DSMT4">
                  <p:embed/>
                </p:oleObj>
              </mc:Choice>
              <mc:Fallback>
                <p:oleObj name="Equation" r:id="rId3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091" name="Equation" r:id="rId39" imgW="177480" imgH="241200" progId="Equation.DSMT4">
                    <p:embed/>
                  </p:oleObj>
                </mc:Choice>
                <mc:Fallback>
                  <p:oleObj name="Equation" r:id="rId3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2" name="Equation" r:id="rId41" imgW="863280" imgH="888840" progId="Equation.DSMT4">
                  <p:embed/>
                </p:oleObj>
              </mc:Choice>
              <mc:Fallback>
                <p:oleObj name="Equation" r:id="rId4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3" name="Equation" r:id="rId43" imgW="1269720" imgH="914400" progId="Equation.DSMT4">
                  <p:embed/>
                </p:oleObj>
              </mc:Choice>
              <mc:Fallback>
                <p:oleObj name="Equation" r:id="rId4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4" name="Equation" r:id="rId45" imgW="1117600" imgH="241300" progId="Equation.DSMT4">
                  <p:embed/>
                </p:oleObj>
              </mc:Choice>
              <mc:Fallback>
                <p:oleObj name="Equation" r:id="rId45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/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5" name="Equation" r:id="rId47" imgW="1955520" imgH="952200" progId="Equation.DSMT4">
                  <p:embed/>
                </p:oleObj>
              </mc:Choice>
              <mc:Fallback>
                <p:oleObj name="Equation" r:id="rId47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6" name="Equation" r:id="rId49" imgW="1091726" imgH="241195" progId="Equation.DSMT4">
                  <p:embed/>
                </p:oleObj>
              </mc:Choice>
              <mc:Fallback>
                <p:oleObj name="Equation" r:id="rId49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7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791200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1" name="Rounded Rectangle 100">
            <a:hlinkClick r:id="rId6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2" name="Rounded Rectangle 101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918477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8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135124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9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003742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0" name="Equation" r:id="rId72" imgW="3009600" imgH="1091880" progId="Equation.DSMT4">
                  <p:embed/>
                </p:oleObj>
              </mc:Choice>
              <mc:Fallback>
                <p:oleObj name="Equation" r:id="rId72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311826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1" name="Equation" r:id="rId74" imgW="2641320" imgH="1091880" progId="Equation.DSMT4">
                  <p:embed/>
                </p:oleObj>
              </mc:Choice>
              <mc:Fallback>
                <p:oleObj name="Equation" r:id="rId74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661737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8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09"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0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1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2" name="Equation" r:id="rId12" imgW="558720" imgH="241200" progId="Equation.DSMT4">
                  <p:embed/>
                </p:oleObj>
              </mc:Choice>
              <mc:Fallback>
                <p:oleObj name="Equation" r:id="rId12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3" name="Equation" r:id="rId14" imgW="1091880" imgH="241200" progId="Equation.DSMT4">
                  <p:embed/>
                </p:oleObj>
              </mc:Choice>
              <mc:Fallback>
                <p:oleObj name="Equation" r:id="rId1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7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8" name="Equation" r:id="rId23" imgW="660240" imgH="253800" progId="Equation.DSMT4">
                  <p:embed/>
                </p:oleObj>
              </mc:Choice>
              <mc:Fallback>
                <p:oleObj name="Equation" r:id="rId2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19" name="Equation" r:id="rId25" imgW="139700" imgH="139700" progId="Equation.DSMT4">
                  <p:embed/>
                </p:oleObj>
              </mc:Choice>
              <mc:Fallback>
                <p:oleObj name="Equation" r:id="rId2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0" name="Equation" r:id="rId26" imgW="139700" imgH="139700" progId="Equation.DSMT4">
                  <p:embed/>
                </p:oleObj>
              </mc:Choice>
              <mc:Fallback>
                <p:oleObj name="Equation" r:id="rId2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1" name="Equation" r:id="rId27" imgW="2895480" imgH="1269720" progId="Equation.DSMT4">
                  <p:embed/>
                </p:oleObj>
              </mc:Choice>
              <mc:Fallback>
                <p:oleObj name="Equation" r:id="rId2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2" name="Equation" r:id="rId29" imgW="2400300" imgH="1016000" progId="Equation.DSMT4">
                  <p:embed/>
                </p:oleObj>
              </mc:Choice>
              <mc:Fallback>
                <p:oleObj name="Equation" r:id="rId2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3" name="Equation" r:id="rId31" imgW="1205977" imgH="355446" progId="Equation.DSMT4">
                  <p:embed/>
                </p:oleObj>
              </mc:Choice>
              <mc:Fallback>
                <p:oleObj name="Equation" r:id="rId3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4" name="Equation" r:id="rId33" imgW="799753" imgH="203112" progId="Equation.DSMT4">
                  <p:embed/>
                </p:oleObj>
              </mc:Choice>
              <mc:Fallback>
                <p:oleObj name="Equation" r:id="rId3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5" name="Equation" r:id="rId35" imgW="393529" imgH="203112" progId="Equation.DSMT4">
                  <p:embed/>
                </p:oleObj>
              </mc:Choice>
              <mc:Fallback>
                <p:oleObj name="Equation" r:id="rId3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6" name="Equation" r:id="rId37" imgW="520248" imgH="177646" progId="Equation.DSMT4">
                  <p:embed/>
                </p:oleObj>
              </mc:Choice>
              <mc:Fallback>
                <p:oleObj name="Equation" r:id="rId3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7" name="Equation" r:id="rId39" imgW="698400" imgH="203040" progId="Equation.DSMT4">
                  <p:embed/>
                </p:oleObj>
              </mc:Choice>
              <mc:Fallback>
                <p:oleObj name="Equation" r:id="rId3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28" name="Equation" r:id="rId41" imgW="177480" imgH="241200" progId="Equation.DSMT4">
                    <p:embed/>
                  </p:oleObj>
                </mc:Choice>
                <mc:Fallback>
                  <p:oleObj name="Equation" r:id="rId4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29" name="Equation" r:id="rId43" imgW="672840" imgH="279360" progId="Equation.DSMT4">
                  <p:embed/>
                </p:oleObj>
              </mc:Choice>
              <mc:Fallback>
                <p:oleObj name="Equation" r:id="rId43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0" name="Equation" r:id="rId45" imgW="317225" imgH="241091" progId="Equation.DSMT4">
                  <p:embed/>
                </p:oleObj>
              </mc:Choice>
              <mc:Fallback>
                <p:oleObj name="Equation" r:id="rId4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294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47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48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49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0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1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2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3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4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5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56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7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8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59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2" name="Rounded Rectangle 111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3" name="Rounded Rectangle 112">
            <a:hlinkClick r:id="rId6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800293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1" name="Equation" r:id="rId62" imgW="1244520" imgH="482400" progId="Equation.DSMT4">
                  <p:embed/>
                </p:oleObj>
              </mc:Choice>
              <mc:Fallback>
                <p:oleObj name="Equation" r:id="rId62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760844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2" name="Equation" r:id="rId64" imgW="2793960" imgH="2666880" progId="Equation.DSMT4">
                  <p:embed/>
                </p:oleObj>
              </mc:Choice>
              <mc:Fallback>
                <p:oleObj name="Equation" r:id="rId64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737202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3" name="Equation" r:id="rId66" imgW="3009600" imgH="1091880" progId="Equation.DSMT4">
                  <p:embed/>
                </p:oleObj>
              </mc:Choice>
              <mc:Fallback>
                <p:oleObj name="Equation" r:id="rId66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696357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4" name="Equation" r:id="rId68" imgW="2641320" imgH="1091880" progId="Equation.DSMT4">
                  <p:embed/>
                </p:oleObj>
              </mc:Choice>
              <mc:Fallback>
                <p:oleObj name="Equation" r:id="rId68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13167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5" name="Equation" r:id="rId70" imgW="863280" imgH="888840" progId="Equation.DSMT4">
                  <p:embed/>
                </p:oleObj>
              </mc:Choice>
              <mc:Fallback>
                <p:oleObj name="Equation" r:id="rId7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24615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6" name="Equation" r:id="rId72" imgW="1269720" imgH="914400" progId="Equation.DSMT4">
                  <p:embed/>
                </p:oleObj>
              </mc:Choice>
              <mc:Fallback>
                <p:oleObj name="Equation" r:id="rId7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44115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7" name="Equation" r:id="rId74" imgW="1942920" imgH="952200" progId="Equation.DSMT4">
                  <p:embed/>
                </p:oleObj>
              </mc:Choice>
              <mc:Fallback>
                <p:oleObj name="Equation" r:id="rId7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2041091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6" name="Equation" r:id="rId33" imgW="2400300" imgH="1016000" progId="Equation.DSMT4">
                  <p:embed/>
                </p:oleObj>
              </mc:Choice>
              <mc:Fallback>
                <p:oleObj name="Equation" r:id="rId33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7" name="Equation" r:id="rId35" imgW="1205977" imgH="355446" progId="Equation.DSMT4">
                  <p:embed/>
                </p:oleObj>
              </mc:Choice>
              <mc:Fallback>
                <p:oleObj name="Equation" r:id="rId3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8" name="Equation" r:id="rId37" imgW="799753" imgH="203112" progId="Equation.DSMT4">
                  <p:embed/>
                </p:oleObj>
              </mc:Choice>
              <mc:Fallback>
                <p:oleObj name="Equation" r:id="rId3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9" name="Equation" r:id="rId39" imgW="393529" imgH="203112" progId="Equation.DSMT4">
                  <p:embed/>
                </p:oleObj>
              </mc:Choice>
              <mc:Fallback>
                <p:oleObj name="Equation" r:id="rId3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0" name="Equation" r:id="rId41" imgW="520248" imgH="177646" progId="Equation.DSMT4">
                  <p:embed/>
                </p:oleObj>
              </mc:Choice>
              <mc:Fallback>
                <p:oleObj name="Equation" r:id="rId4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1" name="Equation" r:id="rId43" imgW="698400" imgH="203040" progId="Equation.DSMT4">
                  <p:embed/>
                </p:oleObj>
              </mc:Choice>
              <mc:Fallback>
                <p:oleObj name="Equation" r:id="rId4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62" name="Equation" r:id="rId45" imgW="177480" imgH="241200" progId="Equation.DSMT4">
                    <p:embed/>
                  </p:oleObj>
                </mc:Choice>
                <mc:Fallback>
                  <p:oleObj name="Equation" r:id="rId4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3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71628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ounded Rectangle 72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723257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6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777680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7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221213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8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403028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9" name="Equation" r:id="rId74" imgW="3009600" imgH="1091880" progId="Equation.DSMT4">
                  <p:embed/>
                </p:oleObj>
              </mc:Choice>
              <mc:Fallback>
                <p:oleObj name="Equation" r:id="rId74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33977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0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6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7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8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89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0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1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2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3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4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5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6" name="Equation" r:id="rId33" imgW="1205977" imgH="355446" progId="Equation.DSMT4">
                  <p:embed/>
                </p:oleObj>
              </mc:Choice>
              <mc:Fallback>
                <p:oleObj name="Equation" r:id="rId3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7" name="Equation" r:id="rId35" imgW="799753" imgH="203112" progId="Equation.DSMT4">
                  <p:embed/>
                </p:oleObj>
              </mc:Choice>
              <mc:Fallback>
                <p:oleObj name="Equation" r:id="rId3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8" name="Equation" r:id="rId37" imgW="393529" imgH="203112" progId="Equation.DSMT4">
                  <p:embed/>
                </p:oleObj>
              </mc:Choice>
              <mc:Fallback>
                <p:oleObj name="Equation" r:id="rId3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99" name="Equation" r:id="rId39" imgW="520248" imgH="177646" progId="Equation.DSMT4">
                  <p:embed/>
                </p:oleObj>
              </mc:Choice>
              <mc:Fallback>
                <p:oleObj name="Equation" r:id="rId3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0" name="Equation" r:id="rId41" imgW="698400" imgH="203040" progId="Equation.DSMT4">
                  <p:embed/>
                </p:oleObj>
              </mc:Choice>
              <mc:Fallback>
                <p:oleObj name="Equation" r:id="rId4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01" name="Equation" r:id="rId43" imgW="177480" imgH="241200" progId="Equation.DSMT4">
                    <p:embed/>
                  </p:oleObj>
                </mc:Choice>
                <mc:Fallback>
                  <p:oleObj name="Equation" r:id="rId4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2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3" name="Equation" r:id="rId47" imgW="317225" imgH="241091" progId="Equation.DSMT4">
                  <p:embed/>
                </p:oleObj>
              </mc:Choice>
              <mc:Fallback>
                <p:oleObj name="Equation" r:id="rId4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4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5" name="Equation" r:id="rId51" imgW="2400300" imgH="1016000" progId="Equation.DSMT4">
                  <p:embed/>
                </p:oleObj>
              </mc:Choice>
              <mc:Fallback>
                <p:oleObj name="Equation" r:id="rId5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5" name="Rounded Rectangle 84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085296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6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897856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7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430748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8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956615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09" name="Equation" r:id="rId74" imgW="3009600" imgH="1091880" progId="Equation.DSMT4">
                  <p:embed/>
                </p:oleObj>
              </mc:Choice>
              <mc:Fallback>
                <p:oleObj name="Equation" r:id="rId74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827157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4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0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1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2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3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5" name="Equation" r:id="rId24" imgW="863280" imgH="888840" progId="Equation.DSMT4">
                  <p:embed/>
                </p:oleObj>
              </mc:Choice>
              <mc:Fallback>
                <p:oleObj name="Equation" r:id="rId2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6" name="Equation" r:id="rId26" imgW="2895480" imgH="1269720" progId="Equation.DSMT4">
                  <p:embed/>
                </p:oleObj>
              </mc:Choice>
              <mc:Fallback>
                <p:oleObj name="Equation" r:id="rId2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7" name="Equation" r:id="rId28" imgW="1205977" imgH="355446" progId="Equation.DSMT4">
                  <p:embed/>
                </p:oleObj>
              </mc:Choice>
              <mc:Fallback>
                <p:oleObj name="Equation" r:id="rId2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8" name="Equation" r:id="rId30" imgW="799753" imgH="203112" progId="Equation.DSMT4">
                  <p:embed/>
                </p:oleObj>
              </mc:Choice>
              <mc:Fallback>
                <p:oleObj name="Equation" r:id="rId3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19" name="Equation" r:id="rId32" imgW="393529" imgH="203112" progId="Equation.DSMT4">
                  <p:embed/>
                </p:oleObj>
              </mc:Choice>
              <mc:Fallback>
                <p:oleObj name="Equation" r:id="rId3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0" name="Equation" r:id="rId34" imgW="520248" imgH="177646" progId="Equation.DSMT4">
                  <p:embed/>
                </p:oleObj>
              </mc:Choice>
              <mc:Fallback>
                <p:oleObj name="Equation" r:id="rId3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1" name="Equation" r:id="rId36" imgW="698400" imgH="203040" progId="Equation.DSMT4">
                  <p:embed/>
                </p:oleObj>
              </mc:Choice>
              <mc:Fallback>
                <p:oleObj name="Equation" r:id="rId3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/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22" name="Equation" r:id="rId38" imgW="177480" imgH="241200" progId="Equation.DSMT4">
                    <p:embed/>
                  </p:oleObj>
                </mc:Choice>
                <mc:Fallback>
                  <p:oleObj name="Equation" r:id="rId3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/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3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4" name="Equation" r:id="rId42" imgW="317225" imgH="241091" progId="Equation.DSMT4">
                  <p:embed/>
                </p:oleObj>
              </mc:Choice>
              <mc:Fallback>
                <p:oleObj name="Equation" r:id="rId4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5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6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/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7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8" name="Equation" r:id="rId50" imgW="660240" imgH="253800" progId="Equation.DSMT4">
                  <p:embed/>
                </p:oleObj>
              </mc:Choice>
              <mc:Fallback>
                <p:oleObj name="Equation" r:id="rId5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/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9" name="Equation" r:id="rId52" imgW="139700" imgH="139700" progId="Equation.DSMT4">
                  <p:embed/>
                </p:oleObj>
              </mc:Choice>
              <mc:Fallback>
                <p:oleObj name="Equation" r:id="rId5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056778"/>
              </p:ext>
            </p:extLst>
          </p:nvPr>
        </p:nvGraphicFramePr>
        <p:xfrm>
          <a:off x="57010" y="712817"/>
          <a:ext cx="1698946" cy="658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0" name="Equation" r:id="rId68" imgW="1244520" imgH="482400" progId="Equation.DSMT4">
                  <p:embed/>
                </p:oleObj>
              </mc:Choice>
              <mc:Fallback>
                <p:oleObj name="Equation" r:id="rId68" imgW="1244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10" y="712817"/>
                        <a:ext cx="1698946" cy="658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700778"/>
              </p:ext>
            </p:extLst>
          </p:nvPr>
        </p:nvGraphicFramePr>
        <p:xfrm>
          <a:off x="41823" y="1510450"/>
          <a:ext cx="2085191" cy="199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1" name="Equation" r:id="rId70" imgW="2793960" imgH="2666880" progId="Equation.DSMT4">
                  <p:embed/>
                </p:oleObj>
              </mc:Choice>
              <mc:Fallback>
                <p:oleObj name="Equation" r:id="rId70" imgW="2793960" imgH="2666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3" y="1510450"/>
                        <a:ext cx="2085191" cy="1990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1380296"/>
              </p:ext>
            </p:extLst>
          </p:nvPr>
        </p:nvGraphicFramePr>
        <p:xfrm>
          <a:off x="52388" y="3613150"/>
          <a:ext cx="1900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2" name="Equation" r:id="rId72" imgW="2641320" imgH="1091880" progId="Equation.DSMT4">
                  <p:embed/>
                </p:oleObj>
              </mc:Choice>
              <mc:Fallback>
                <p:oleObj name="Equation" r:id="rId72" imgW="264132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3613150"/>
                        <a:ext cx="1900237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976455"/>
              </p:ext>
            </p:extLst>
          </p:nvPr>
        </p:nvGraphicFramePr>
        <p:xfrm>
          <a:off x="2015823" y="3606036"/>
          <a:ext cx="2230173" cy="8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3" name="Equation" r:id="rId74" imgW="3009600" imgH="1091880" progId="Equation.DSMT4">
                  <p:embed/>
                </p:oleObj>
              </mc:Choice>
              <mc:Fallback>
                <p:oleObj name="Equation" r:id="rId74" imgW="300960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5823" y="3606036"/>
                        <a:ext cx="2230173" cy="80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04339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8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378848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95423"/>
              </p:ext>
            </p:extLst>
          </p:nvPr>
        </p:nvGraphicFramePr>
        <p:xfrm>
          <a:off x="201863" y="5943600"/>
          <a:ext cx="439487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3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63" y="5943600"/>
                        <a:ext cx="439487" cy="334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1583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4" name="Equation" r:id="rId8" imgW="139700" imgH="139700" progId="Equation.DSMT4">
                  <p:embed/>
                </p:oleObj>
              </mc:Choice>
              <mc:Fallback>
                <p:oleObj name="Equation" r:id="rId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5039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5" name="Equation" r:id="rId10" imgW="241200" imgH="241200" progId="Equation.DSMT4">
                  <p:embed/>
                </p:oleObj>
              </mc:Choice>
              <mc:Fallback>
                <p:oleObj name="Equation" r:id="rId1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84526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6" name="Equation" r:id="rId12" imgW="177646" imgH="241091" progId="Equation.DSMT4">
                  <p:embed/>
                </p:oleObj>
              </mc:Choice>
              <mc:Fallback>
                <p:oleObj name="Equation" r:id="rId1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2211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7" name="Equation" r:id="rId14" imgW="1117440" imgH="241200" progId="Equation.DSMT4">
                  <p:embed/>
                </p:oleObj>
              </mc:Choice>
              <mc:Fallback>
                <p:oleObj name="Equation" r:id="rId1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2142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8" name="Equation" r:id="rId16" imgW="558720" imgH="241200" progId="Equation.DSMT4">
                  <p:embed/>
                </p:oleObj>
              </mc:Choice>
              <mc:Fallback>
                <p:oleObj name="Equation" r:id="rId1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79991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9" name="Equation" r:id="rId18" imgW="1091880" imgH="241200" progId="Equation.DSMT4">
                  <p:embed/>
                </p:oleObj>
              </mc:Choice>
              <mc:Fallback>
                <p:oleObj name="Equation" r:id="rId1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16692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0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004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1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01614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2" name="Equation" r:id="rId23" imgW="1130040" imgH="241200" progId="Equation.DSMT4">
                  <p:embed/>
                </p:oleObj>
              </mc:Choice>
              <mc:Fallback>
                <p:oleObj name="Equation" r:id="rId2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74518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3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9040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4" name="Equation" r:id="rId27" imgW="660240" imgH="253800" progId="Equation.DSMT4">
                  <p:embed/>
                </p:oleObj>
              </mc:Choice>
              <mc:Fallback>
                <p:oleObj name="Equation" r:id="rId27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34680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5" name="Equation" r:id="rId29" imgW="139700" imgH="139700" progId="Equation.DSMT4">
                  <p:embed/>
                </p:oleObj>
              </mc:Choice>
              <mc:Fallback>
                <p:oleObj name="Equation" r:id="rId2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627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6" name="Equation" r:id="rId30" imgW="139700" imgH="139700" progId="Equation.DSMT4">
                  <p:embed/>
                </p:oleObj>
              </mc:Choice>
              <mc:Fallback>
                <p:oleObj name="Equation" r:id="rId3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74095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7" name="Equation" r:id="rId31" imgW="863280" imgH="888840" progId="Equation.DSMT4">
                  <p:embed/>
                </p:oleObj>
              </mc:Choice>
              <mc:Fallback>
                <p:oleObj name="Equation" r:id="rId3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35785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8" name="Equation" r:id="rId33" imgW="2895480" imgH="1269720" progId="Equation.DSMT4">
                  <p:embed/>
                </p:oleObj>
              </mc:Choice>
              <mc:Fallback>
                <p:oleObj name="Equation" r:id="rId3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00650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9" name="Equation" r:id="rId35" imgW="2400300" imgH="1016000" progId="Equation.DSMT4">
                  <p:embed/>
                </p:oleObj>
              </mc:Choice>
              <mc:Fallback>
                <p:oleObj name="Equation" r:id="rId3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7788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0" name="Equation" r:id="rId37" imgW="1205977" imgH="355446" progId="Equation.DSMT4">
                  <p:embed/>
                </p:oleObj>
              </mc:Choice>
              <mc:Fallback>
                <p:oleObj name="Equation" r:id="rId3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222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1" name="Equation" r:id="rId39" imgW="799753" imgH="203112" progId="Equation.DSMT4">
                  <p:embed/>
                </p:oleObj>
              </mc:Choice>
              <mc:Fallback>
                <p:oleObj name="Equation" r:id="rId3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71221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2" name="Equation" r:id="rId41" imgW="393529" imgH="203112" progId="Equation.DSMT4">
                  <p:embed/>
                </p:oleObj>
              </mc:Choice>
              <mc:Fallback>
                <p:oleObj name="Equation" r:id="rId4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35814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3" name="Equation" r:id="rId43" imgW="520248" imgH="177646" progId="Equation.DSMT4">
                  <p:embed/>
                </p:oleObj>
              </mc:Choice>
              <mc:Fallback>
                <p:oleObj name="Equation" r:id="rId4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839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4" name="Equation" r:id="rId45" imgW="698400" imgH="203040" progId="Equation.DSMT4">
                  <p:embed/>
                </p:oleObj>
              </mc:Choice>
              <mc:Fallback>
                <p:oleObj name="Equation" r:id="rId4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m10 &lt;-lmer (attend ~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>
                <a:solidFill>
                  <a:prstClr val="black"/>
                </a:solidFill>
              </a:rPr>
              <a:t> + </a:t>
            </a:r>
            <a:r>
              <a:rPr lang="en-US" sz="1200" dirty="0">
                <a:solidFill>
                  <a:srgbClr val="0000FF"/>
                </a:solidFill>
              </a:rPr>
              <a:t>agec             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</a:t>
            </a:r>
            <a:r>
              <a:rPr lang="en-US" sz="1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srgbClr val="0000FF"/>
                </a:solidFill>
              </a:rPr>
              <a:t>timec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 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timec2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agec:timec2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timec3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agec:timec3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</a:p>
          <a:p>
            <a:r>
              <a:rPr lang="en-US" sz="1200" dirty="0">
                <a:solidFill>
                  <a:prstClr val="black"/>
                </a:solidFill>
              </a:rPr>
              <a:t>                                    (</a:t>
            </a:r>
            <a:r>
              <a:rPr lang="en-US" sz="1200" dirty="0">
                <a:solidFill>
                  <a:srgbClr val="FF0000"/>
                </a:solidFill>
              </a:rPr>
              <a:t>1 </a:t>
            </a:r>
            <a:r>
              <a:rPr lang="en-US" sz="1200" dirty="0">
                <a:solidFill>
                  <a:prstClr val="black"/>
                </a:solidFill>
              </a:rPr>
              <a:t>+ </a:t>
            </a:r>
            <a:r>
              <a:rPr lang="en-US" sz="1200" dirty="0">
                <a:solidFill>
                  <a:srgbClr val="FF0000"/>
                </a:solidFill>
              </a:rPr>
              <a:t>timec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timec2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timec3</a:t>
            </a:r>
            <a:r>
              <a:rPr lang="en-US" sz="1200" baseline="300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| id)) 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1315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5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67814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6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Picture 320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569858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7" name="Equation" r:id="rId52" imgW="1943100" imgH="952500" progId="Equation.DSMT4">
                  <p:embed/>
                </p:oleObj>
              </mc:Choice>
              <mc:Fallback>
                <p:oleObj name="Equation" r:id="rId52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613106"/>
              </p:ext>
            </p:extLst>
          </p:nvPr>
        </p:nvGraphicFramePr>
        <p:xfrm>
          <a:off x="7162800" y="4495800"/>
          <a:ext cx="18145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28" name="Equation" r:id="rId53" imgW="1193800" imgH="241300" progId="Equation.DSMT4">
                  <p:embed/>
                </p:oleObj>
              </mc:Choice>
              <mc:Fallback>
                <p:oleObj name="Equation" r:id="rId53" imgW="1193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95800"/>
                        <a:ext cx="1814513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Group 7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77" name="TextBox 7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374028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29" name="Equation" r:id="rId55" imgW="177480" imgH="241200" progId="Equation.DSMT4">
                    <p:embed/>
                  </p:oleObj>
                </mc:Choice>
                <mc:Fallback>
                  <p:oleObj name="Equation" r:id="rId5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9" name="Straight Connector 7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88085" y="152400"/>
            <a:ext cx="1872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Example</a:t>
            </a:r>
            <a:endParaRPr lang="en-US" sz="9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7518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2" name="Rectangle 7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11408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0" name="Equation" r:id="rId5" imgW="672840" imgH="279360" progId="Equation.DSMT4">
                  <p:embed/>
                </p:oleObj>
              </mc:Choice>
              <mc:Fallback>
                <p:oleObj name="Equation" r:id="rId5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9123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1" name="Equation" r:id="rId7" imgW="139700" imgH="139700" progId="Equation.DSMT4">
                  <p:embed/>
                </p:oleObj>
              </mc:Choice>
              <mc:Fallback>
                <p:oleObj name="Equation" r:id="rId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2099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2" name="Equation" r:id="rId9" imgW="241200" imgH="241200" progId="Equation.DSMT4">
                  <p:embed/>
                </p:oleObj>
              </mc:Choice>
              <mc:Fallback>
                <p:oleObj name="Equation" r:id="rId9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81428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3" name="Equation" r:id="rId11" imgW="177646" imgH="241091" progId="Equation.DSMT4">
                  <p:embed/>
                </p:oleObj>
              </mc:Choice>
              <mc:Fallback>
                <p:oleObj name="Equation" r:id="rId11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85686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4" name="Equation" r:id="rId13" imgW="1117440" imgH="241200" progId="Equation.DSMT4">
                  <p:embed/>
                </p:oleObj>
              </mc:Choice>
              <mc:Fallback>
                <p:oleObj name="Equation" r:id="rId1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2198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5" name="Equation" r:id="rId15" imgW="558720" imgH="241200" progId="Equation.DSMT4">
                  <p:embed/>
                </p:oleObj>
              </mc:Choice>
              <mc:Fallback>
                <p:oleObj name="Equation" r:id="rId15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055270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6" name="Equation" r:id="rId17" imgW="1091880" imgH="241200" progId="Equation.DSMT4">
                  <p:embed/>
                </p:oleObj>
              </mc:Choice>
              <mc:Fallback>
                <p:oleObj name="Equation" r:id="rId1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33909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7" name="Equation" r:id="rId19" imgW="660240" imgH="253800" progId="Equation.DSMT4">
                  <p:embed/>
                </p:oleObj>
              </mc:Choice>
              <mc:Fallback>
                <p:oleObj name="Equation" r:id="rId1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1856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8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9400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9" name="Equation" r:id="rId22" imgW="1130040" imgH="241200" progId="Equation.DSMT4">
                  <p:embed/>
                </p:oleObj>
              </mc:Choice>
              <mc:Fallback>
                <p:oleObj name="Equation" r:id="rId2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406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0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01544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1" name="Equation" r:id="rId26" imgW="660240" imgH="253800" progId="Equation.DSMT4">
                  <p:embed/>
                </p:oleObj>
              </mc:Choice>
              <mc:Fallback>
                <p:oleObj name="Equation" r:id="rId2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7976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2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52624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3" name="Equation" r:id="rId29" imgW="139700" imgH="139700" progId="Equation.DSMT4">
                  <p:embed/>
                </p:oleObj>
              </mc:Choice>
              <mc:Fallback>
                <p:oleObj name="Equation" r:id="rId2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90477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4" name="Equation" r:id="rId30" imgW="863280" imgH="888840" progId="Equation.DSMT4">
                  <p:embed/>
                </p:oleObj>
              </mc:Choice>
              <mc:Fallback>
                <p:oleObj name="Equation" r:id="rId3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8309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5" name="Equation" r:id="rId32" imgW="2895480" imgH="1269720" progId="Equation.DSMT4">
                  <p:embed/>
                </p:oleObj>
              </mc:Choice>
              <mc:Fallback>
                <p:oleObj name="Equation" r:id="rId3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98298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6" name="Equation" r:id="rId34" imgW="2400300" imgH="1016000" progId="Equation.DSMT4">
                  <p:embed/>
                </p:oleObj>
              </mc:Choice>
              <mc:Fallback>
                <p:oleObj name="Equation" r:id="rId3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54930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7" name="Equation" r:id="rId36" imgW="1205977" imgH="355446" progId="Equation.DSMT4">
                  <p:embed/>
                </p:oleObj>
              </mc:Choice>
              <mc:Fallback>
                <p:oleObj name="Equation" r:id="rId3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0813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8" name="Equation" r:id="rId38" imgW="799753" imgH="203112" progId="Equation.DSMT4">
                  <p:embed/>
                </p:oleObj>
              </mc:Choice>
              <mc:Fallback>
                <p:oleObj name="Equation" r:id="rId3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58692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9" name="Equation" r:id="rId40" imgW="393529" imgH="203112" progId="Equation.DSMT4">
                  <p:embed/>
                </p:oleObj>
              </mc:Choice>
              <mc:Fallback>
                <p:oleObj name="Equation" r:id="rId4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01326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0" name="Equation" r:id="rId42" imgW="520248" imgH="177646" progId="Equation.DSMT4">
                  <p:embed/>
                </p:oleObj>
              </mc:Choice>
              <mc:Fallback>
                <p:oleObj name="Equation" r:id="rId4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4517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1" name="Equation" r:id="rId44" imgW="698400" imgH="203040" progId="Equation.DSMT4">
                  <p:embed/>
                </p:oleObj>
              </mc:Choice>
              <mc:Fallback>
                <p:oleObj name="Equation" r:id="rId4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053346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982" name="Equation" r:id="rId46" imgW="177480" imgH="241200" progId="Equation.DSMT4">
                    <p:embed/>
                  </p:oleObj>
                </mc:Choice>
                <mc:Fallback>
                  <p:oleObj name="Equation" r:id="rId4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m10 &lt;-lmer (attend ~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>
                <a:solidFill>
                  <a:prstClr val="black"/>
                </a:solidFill>
              </a:rPr>
              <a:t> + </a:t>
            </a:r>
            <a:r>
              <a:rPr lang="en-US" sz="1200" dirty="0">
                <a:solidFill>
                  <a:srgbClr val="0000FF"/>
                </a:solidFill>
              </a:rPr>
              <a:t>agec             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</a:t>
            </a:r>
            <a:r>
              <a:rPr lang="en-US" sz="1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srgbClr val="0000FF"/>
                </a:solidFill>
              </a:rPr>
              <a:t>timec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 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timec2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agec:timec2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timec3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agec:timec3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</a:p>
          <a:p>
            <a:r>
              <a:rPr lang="en-US" sz="1200" dirty="0">
                <a:solidFill>
                  <a:prstClr val="black"/>
                </a:solidFill>
              </a:rPr>
              <a:t>                                    (</a:t>
            </a:r>
            <a:r>
              <a:rPr lang="en-US" sz="1200" dirty="0">
                <a:solidFill>
                  <a:srgbClr val="FF0000"/>
                </a:solidFill>
              </a:rPr>
              <a:t>1 </a:t>
            </a:r>
            <a:r>
              <a:rPr lang="en-US" sz="1200" dirty="0">
                <a:solidFill>
                  <a:prstClr val="black"/>
                </a:solidFill>
              </a:rPr>
              <a:t>+ </a:t>
            </a:r>
            <a:r>
              <a:rPr lang="en-US" sz="1200" dirty="0">
                <a:solidFill>
                  <a:srgbClr val="FF0000"/>
                </a:solidFill>
              </a:rPr>
              <a:t>timec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timec2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timec3</a:t>
            </a:r>
            <a:r>
              <a:rPr lang="en-US" sz="1200" baseline="300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| id)) 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0876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3" name="Equation" r:id="rId48" imgW="1942920" imgH="952200" progId="Equation.DSMT4">
                  <p:embed/>
                </p:oleObj>
              </mc:Choice>
              <mc:Fallback>
                <p:oleObj name="Equation" r:id="rId4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7110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4" name="Equation" r:id="rId50" imgW="1269720" imgH="914400" progId="Equation.DSMT4">
                  <p:embed/>
                </p:oleObj>
              </mc:Choice>
              <mc:Fallback>
                <p:oleObj name="Equation" r:id="rId5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727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5" name="Equation" r:id="rId52" imgW="317160" imgH="241200" progId="Equation.DSMT4">
                  <p:embed/>
                </p:oleObj>
              </mc:Choice>
              <mc:Fallback>
                <p:oleObj name="Equation" r:id="rId52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Connector 6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476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99"/>
            <a:ext cx="7394288" cy="61327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0" name="TextBox 2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8627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26" name="Equation" r:id="rId15" imgW="177480" imgH="241200" progId="Equation.DSMT4">
                    <p:embed/>
                  </p:oleObj>
                </mc:Choice>
                <mc:Fallback>
                  <p:oleObj name="Equation" r:id="rId1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Box 31"/>
          <p:cNvSpPr txBox="1"/>
          <p:nvPr/>
        </p:nvSpPr>
        <p:spPr>
          <a:xfrm>
            <a:off x="76200" y="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 = 4,928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National Longitudinal Study of Youth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0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dk1">
              <a:shade val="95000"/>
              <a:satMod val="105000"/>
              <a:alpha val="41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5915</TotalTime>
  <Words>9372</Words>
  <Application>Microsoft Office PowerPoint</Application>
  <PresentationFormat>Letter Paper (8.5x11 in)</PresentationFormat>
  <Paragraphs>2401</Paragraphs>
  <Slides>68</Slides>
  <Notes>61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Adobe Song Std L</vt:lpstr>
      <vt:lpstr>Adobe Caslon Pro</vt:lpstr>
      <vt:lpstr>Arial</vt:lpstr>
      <vt:lpstr>Calibri</vt:lpstr>
      <vt:lpstr>Consolas</vt:lpstr>
      <vt:lpstr>Office Theme</vt:lpstr>
      <vt:lpstr>Equation</vt:lpstr>
      <vt:lpstr>MathType 6.0 Equation</vt:lpstr>
      <vt:lpstr>Exploring NLSY97 religiosity data with ISEC-ML</vt:lpstr>
      <vt:lpstr>Project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V Koval</dc:creator>
  <cp:lastModifiedBy>Andrey Koval</cp:lastModifiedBy>
  <cp:revision>111</cp:revision>
  <dcterms:created xsi:type="dcterms:W3CDTF">2012-11-07T04:45:03Z</dcterms:created>
  <dcterms:modified xsi:type="dcterms:W3CDTF">2014-04-18T19:39:14Z</dcterms:modified>
</cp:coreProperties>
</file>